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k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Rubrik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16" name="Platshållare för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4/25/2014</a:t>
            </a:fld>
            <a:endParaRPr lang="en-US"/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4/25/2014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4/25/2014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ubrik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27" name="Platshållare för innehåll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25" name="Platshållare för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4/25/2014</a:t>
            </a:fld>
            <a:endParaRPr lang="en-US"/>
          </a:p>
        </p:txBody>
      </p:sp>
      <p:sp>
        <p:nvSpPr>
          <p:cNvPr id="19" name="Platshållare för sidfot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Platshållare för bildnumm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k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Platshållare för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19" name="Platshållare för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4/25/2014</a:t>
            </a:fld>
            <a:endParaRPr lang="en-US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Platshållare för bild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ubrik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4" name="Platshållare för innehåll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21" name="Platshållare för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4/25/2014</a:t>
            </a:fld>
            <a:endParaRPr lang="en-US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Platshållare för bildnumm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25" name="Platshållare för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28" name="Platshållare för innehåll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4/25/2014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11" name="Rak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ubrik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2" name="Platshållare fö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4/25/2014</a:t>
            </a:fld>
            <a:endParaRPr lang="en-US"/>
          </a:p>
        </p:txBody>
      </p:sp>
      <p:sp>
        <p:nvSpPr>
          <p:cNvPr id="21" name="Platshållare för sidfot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4/25/2014</a:t>
            </a:fld>
            <a:endParaRPr lang="en-US"/>
          </a:p>
        </p:txBody>
      </p:sp>
      <p:sp>
        <p:nvSpPr>
          <p:cNvPr id="24" name="Platshållare för sidfot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ak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ubrik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26" name="Platshållare för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14" name="Platshållare för innehåll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25" name="Platshållare för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4/25/2014</a:t>
            </a:fld>
            <a:endParaRPr lang="en-US"/>
          </a:p>
        </p:txBody>
      </p:sp>
      <p:sp>
        <p:nvSpPr>
          <p:cNvPr id="29" name="Platshållare för sidfot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4/25/2014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Platshållare för bildnumm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7" name="Rubrik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26" name="Platshållare för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k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Platshållare för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1" name="Platshållare för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4/25/2014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Platshållare för sidfot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Platshållare för rubrik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9" name="Rak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ak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v-SE" dirty="0" smtClean="0"/>
              <a:t>Tredje världens frigörelse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836712"/>
            <a:ext cx="7483368" cy="371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865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Revolution i Asien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Japan drar tillbaka trupper från Indonesien, nederländsk koloni</a:t>
            </a:r>
          </a:p>
          <a:p>
            <a:r>
              <a:rPr lang="sv-SE" dirty="0" smtClean="0"/>
              <a:t>Strider mellan kolonister och frihetskämpar i tre år</a:t>
            </a:r>
          </a:p>
          <a:p>
            <a:r>
              <a:rPr lang="sv-SE" dirty="0" smtClean="0"/>
              <a:t>Indonesien blir självständigt från Nederländerna 1949 – USA trycker på och hotar med indragen Marshallhjälp</a:t>
            </a:r>
          </a:p>
          <a:p>
            <a:r>
              <a:rPr lang="sv-SE" dirty="0" smtClean="0"/>
              <a:t>President </a:t>
            </a:r>
            <a:r>
              <a:rPr lang="sv-SE" dirty="0" err="1" smtClean="0"/>
              <a:t>Sukarno</a:t>
            </a:r>
            <a:r>
              <a:rPr lang="sv-SE" dirty="0" smtClean="0"/>
              <a:t> – första president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48307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Franska </a:t>
            </a:r>
            <a:r>
              <a:rPr lang="sv-SE" dirty="0"/>
              <a:t>I</a:t>
            </a:r>
            <a:r>
              <a:rPr lang="sv-SE" dirty="0" smtClean="0"/>
              <a:t>ndokina (Vietnam, Laos, Kambodja) ockuperat av Japan.</a:t>
            </a:r>
          </a:p>
          <a:p>
            <a:r>
              <a:rPr lang="sv-SE" dirty="0" smtClean="0"/>
              <a:t>Kommunism genom Ho Chi Minh – Frankrike skickar trupper 1945</a:t>
            </a:r>
          </a:p>
          <a:p>
            <a:r>
              <a:rPr lang="sv-SE" dirty="0" smtClean="0"/>
              <a:t>1954 – fransmännen drar sig ur, fyra nya stater</a:t>
            </a:r>
          </a:p>
          <a:p>
            <a:r>
              <a:rPr lang="sv-SE" dirty="0" err="1" smtClean="0"/>
              <a:t>Nordvietnam</a:t>
            </a:r>
            <a:r>
              <a:rPr lang="sv-SE" dirty="0" smtClean="0"/>
              <a:t> kommunism – Sydvietnam USA</a:t>
            </a:r>
          </a:p>
          <a:p>
            <a:r>
              <a:rPr lang="sv-SE" dirty="0" smtClean="0"/>
              <a:t>Leder till…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91063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Vietnamkriget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Början på 1960-talet kommunistiskt uppror i </a:t>
            </a:r>
            <a:r>
              <a:rPr lang="sv-SE" dirty="0"/>
              <a:t>S</a:t>
            </a:r>
            <a:r>
              <a:rPr lang="sv-SE" dirty="0" smtClean="0"/>
              <a:t>ydvietnam – USA bidrar med vapen, militära rådgivare samt egna trupper för att slå ner upproret.</a:t>
            </a:r>
          </a:p>
          <a:p>
            <a:r>
              <a:rPr lang="sv-SE" dirty="0" smtClean="0"/>
              <a:t>Sovjet och Kina stöttar </a:t>
            </a:r>
            <a:r>
              <a:rPr lang="sv-SE" dirty="0" err="1" smtClean="0"/>
              <a:t>Nordvietnam</a:t>
            </a:r>
            <a:r>
              <a:rPr lang="sv-SE" dirty="0" smtClean="0"/>
              <a:t> med resurser</a:t>
            </a:r>
          </a:p>
          <a:p>
            <a:r>
              <a:rPr lang="sv-SE" dirty="0" smtClean="0"/>
              <a:t>Propaganda och demonstrationer mot kriget i USA</a:t>
            </a:r>
          </a:p>
          <a:p>
            <a:r>
              <a:rPr lang="sv-SE" dirty="0" smtClean="0"/>
              <a:t>1975 står kommunistregimen som segrare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2622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Det fria Indien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Ekonomiskt drabbat SB – frihet utan strider 1945</a:t>
            </a:r>
          </a:p>
          <a:p>
            <a:r>
              <a:rPr lang="sv-SE" dirty="0" smtClean="0"/>
              <a:t>Två stater… Indien och Pakistan – minoritetsgrupper på båda sidor</a:t>
            </a:r>
          </a:p>
          <a:p>
            <a:r>
              <a:rPr lang="sv-SE" dirty="0" smtClean="0"/>
              <a:t>Strider om Kashmir, 1949 vapenstillestånd via FN</a:t>
            </a:r>
          </a:p>
          <a:p>
            <a:r>
              <a:rPr lang="sv-SE" dirty="0" smtClean="0"/>
              <a:t>Kärnvapenmakter…fortfarande infekterat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71887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Det kommunistiska Kina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 smtClean="0"/>
              <a:t>Kommunism 1949 – samhällsförändring via kollektivisering och socialisering</a:t>
            </a:r>
          </a:p>
          <a:p>
            <a:r>
              <a:rPr lang="sv-SE" dirty="0" smtClean="0"/>
              <a:t>All makt hos Mao Zedong</a:t>
            </a:r>
          </a:p>
          <a:p>
            <a:r>
              <a:rPr lang="sv-SE" dirty="0" smtClean="0"/>
              <a:t>Tvära kast inom den ekonomiska politiken för att nå resultat</a:t>
            </a:r>
          </a:p>
          <a:p>
            <a:r>
              <a:rPr lang="sv-SE" dirty="0" smtClean="0"/>
              <a:t>Kulturrevolution – bekämpa gamla traditioner och borgerliga vanor. Omflyttning av samhällsgrupper. Lärare blev bönder och </a:t>
            </a:r>
            <a:r>
              <a:rPr lang="sv-SE" dirty="0" err="1" smtClean="0"/>
              <a:t>viceversa</a:t>
            </a:r>
            <a:r>
              <a:rPr lang="sv-SE" dirty="0" smtClean="0"/>
              <a:t> </a:t>
            </a:r>
          </a:p>
          <a:p>
            <a:r>
              <a:rPr lang="sv-SE" dirty="0" smtClean="0"/>
              <a:t>Efter Mao(1976) – Socialistisk marknadsekonomi</a:t>
            </a:r>
            <a:endParaRPr lang="sv-SE" dirty="0"/>
          </a:p>
          <a:p>
            <a:r>
              <a:rPr lang="sv-SE" dirty="0" smtClean="0"/>
              <a:t>Himmelska fridens torg 1989 – protesten slogs ned brutalt och effektivt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58627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Det nya </a:t>
            </a:r>
            <a:r>
              <a:rPr lang="sv-SE" dirty="0" err="1" smtClean="0"/>
              <a:t>afrika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Kris i Kongo</a:t>
            </a:r>
          </a:p>
          <a:p>
            <a:pPr>
              <a:buFontTx/>
              <a:buChar char="-"/>
            </a:pPr>
            <a:r>
              <a:rPr lang="sv-SE" dirty="0" smtClean="0"/>
              <a:t>200 språk och många befolkningsgrupper</a:t>
            </a:r>
          </a:p>
          <a:p>
            <a:pPr>
              <a:buFontTx/>
              <a:buChar char="-"/>
            </a:pPr>
            <a:r>
              <a:rPr lang="sv-SE" dirty="0" smtClean="0"/>
              <a:t>Vid </a:t>
            </a:r>
            <a:r>
              <a:rPr lang="sv-SE" dirty="0" err="1" smtClean="0"/>
              <a:t>överlämnadet</a:t>
            </a:r>
            <a:r>
              <a:rPr lang="sv-SE" dirty="0" smtClean="0"/>
              <a:t> 1960 genast strider</a:t>
            </a:r>
          </a:p>
          <a:p>
            <a:pPr>
              <a:buFontTx/>
              <a:buChar char="-"/>
            </a:pPr>
            <a:r>
              <a:rPr lang="sv-SE" dirty="0" smtClean="0"/>
              <a:t>FN-trupper, svenskt förband </a:t>
            </a:r>
            <a:r>
              <a:rPr lang="sv-SE" dirty="0" err="1" smtClean="0"/>
              <a:t>bla</a:t>
            </a:r>
            <a:endParaRPr lang="sv-SE" dirty="0" smtClean="0"/>
          </a:p>
          <a:p>
            <a:pPr>
              <a:buFontTx/>
              <a:buChar char="-"/>
            </a:pPr>
            <a:r>
              <a:rPr lang="sv-SE" dirty="0" smtClean="0"/>
              <a:t>Dag Hammarskjöld</a:t>
            </a:r>
          </a:p>
          <a:p>
            <a:r>
              <a:rPr lang="sv-SE" dirty="0" smtClean="0"/>
              <a:t>Arméchef Joseph Mobutu diktator till 1997</a:t>
            </a:r>
          </a:p>
          <a:p>
            <a:r>
              <a:rPr lang="sv-SE" dirty="0" smtClean="0"/>
              <a:t>Fortfarande en stor oroshärd/krigszon med mycket mänskligt lidande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9366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Sydafrika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0492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Folkmord i Rwanda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57869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ndring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60</TotalTime>
  <Words>262</Words>
  <Application>Microsoft Office PowerPoint</Application>
  <PresentationFormat>Bildspel på skärmen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0" baseType="lpstr">
      <vt:lpstr>Vandring</vt:lpstr>
      <vt:lpstr>Tredje världens frigörelse</vt:lpstr>
      <vt:lpstr>Revolution i Asien</vt:lpstr>
      <vt:lpstr>PowerPoint-presentation</vt:lpstr>
      <vt:lpstr>Vietnamkriget</vt:lpstr>
      <vt:lpstr>Det fria Indien</vt:lpstr>
      <vt:lpstr>Det kommunistiska Kina</vt:lpstr>
      <vt:lpstr>Det nya afrika</vt:lpstr>
      <vt:lpstr>Sydafrika</vt:lpstr>
      <vt:lpstr>Folkmord i Rwanda</vt:lpstr>
    </vt:vector>
  </TitlesOfParts>
  <Company>Sigtuna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Tredje världens frigörelse</dc:title>
  <dc:creator>Jonas Ekervärn</dc:creator>
  <cp:lastModifiedBy>Jonas Ekervärn</cp:lastModifiedBy>
  <cp:revision>6</cp:revision>
  <dcterms:created xsi:type="dcterms:W3CDTF">2014-04-25T11:22:55Z</dcterms:created>
  <dcterms:modified xsi:type="dcterms:W3CDTF">2014-04-25T12:23:46Z</dcterms:modified>
</cp:coreProperties>
</file>