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DD7C3-A897-476D-AA98-61A5AC896807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3163A-AF6F-40E7-9D78-B5625039C7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9762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Vad tror du på? Vad är det som bildar grunden för din inre livskompass? Håller du med Nils Ericson när han säger att ”ingen tror på ingenting”?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3163A-AF6F-40E7-9D78-B5625039C711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2141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 ställning till dessa religionsdefinitioner! Vilka tycker du är positiva respektive negativa, och varför? Vilken tycker du är bäst? Har du en egen?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3163A-AF6F-40E7-9D78-B5625039C711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0079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Vad betyder orden?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3163A-AF6F-40E7-9D78-B5625039C711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936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AE56-BBA7-43BE-B83C-D59B3E4AD746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A7AE56-BBA7-43BE-B83C-D59B3E4AD746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0FD9BD1-26B2-4420-8FBC-A9ECFECB2E0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819399"/>
          </a:xfrm>
        </p:spPr>
        <p:txBody>
          <a:bodyPr/>
          <a:lstStyle/>
          <a:p>
            <a:r>
              <a:rPr lang="sv-SE" sz="7200" dirty="0"/>
              <a:t>Religionskunskap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Lektion 2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119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effectLst/>
              </a:rPr>
              <a:t>Vad är religion?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Innehållsliga definitioner </a:t>
            </a:r>
          </a:p>
          <a:p>
            <a:pPr lvl="1"/>
            <a:r>
              <a:rPr lang="sv-SE" dirty="0"/>
              <a:t>beskriver religionen utifrån</a:t>
            </a:r>
          </a:p>
          <a:p>
            <a:pPr lvl="1"/>
            <a:r>
              <a:rPr lang="sv-SE" dirty="0"/>
              <a:t>utgår från dess innehåll i form av tro och lära, traditioner, heliga skrifter, riter, organisation, etik.</a:t>
            </a:r>
            <a:br>
              <a:rPr lang="sv-SE" dirty="0"/>
            </a:br>
            <a:endParaRPr lang="sv-SE" dirty="0"/>
          </a:p>
          <a:p>
            <a:r>
              <a:rPr lang="sv-SE" dirty="0"/>
              <a:t> </a:t>
            </a:r>
            <a:r>
              <a:rPr lang="sv-SE" b="1" dirty="0"/>
              <a:t>Funktionella definitioner </a:t>
            </a:r>
          </a:p>
          <a:p>
            <a:pPr lvl="1"/>
            <a:r>
              <a:rPr lang="sv-SE" dirty="0"/>
              <a:t>beskriver religionen inifrån </a:t>
            </a:r>
          </a:p>
          <a:p>
            <a:pPr lvl="1"/>
            <a:r>
              <a:rPr lang="sv-SE" dirty="0"/>
              <a:t>utgår från vad den kan fylla för funktion för en människa, till exempel ge tröst, mening, styrka, gemenskap.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3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Fundera…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Vad betyder religion för dig? Varför, tror du, är religion så viktigt för så många människor?</a:t>
            </a:r>
            <a:br>
              <a:rPr lang="sv-SE" dirty="0"/>
            </a:br>
            <a:endParaRPr lang="sv-SE" dirty="0"/>
          </a:p>
          <a:p>
            <a:r>
              <a:rPr lang="sv-SE" i="1" dirty="0"/>
              <a:t>Religiös är den för vilken något är heligt </a:t>
            </a:r>
            <a:r>
              <a:rPr lang="sv-SE" sz="1000" dirty="0"/>
              <a:t>(Nathan Söderblom, D 1931)</a:t>
            </a:r>
            <a:endParaRPr lang="sv-SE" dirty="0"/>
          </a:p>
          <a:p>
            <a:r>
              <a:rPr lang="sv-SE" i="1" dirty="0"/>
              <a:t>Religion är absolut beroende</a:t>
            </a:r>
            <a:r>
              <a:rPr lang="sv-SE" dirty="0"/>
              <a:t> </a:t>
            </a:r>
            <a:r>
              <a:rPr lang="sv-SE" sz="1000" dirty="0"/>
              <a:t>(Friedrich D E </a:t>
            </a:r>
            <a:r>
              <a:rPr lang="sv-SE" sz="1000" dirty="0" err="1"/>
              <a:t>Schleiermacher</a:t>
            </a:r>
            <a:r>
              <a:rPr lang="sv-SE" sz="1000" dirty="0"/>
              <a:t>, D 1834)</a:t>
            </a:r>
            <a:endParaRPr lang="sv-SE" sz="1200" dirty="0"/>
          </a:p>
          <a:p>
            <a:r>
              <a:rPr lang="sv-SE" i="1" dirty="0"/>
              <a:t>Religion är en infantil fixering vid en kosmisk nallebjörn</a:t>
            </a:r>
            <a:r>
              <a:rPr lang="sv-SE" dirty="0"/>
              <a:t> </a:t>
            </a:r>
            <a:r>
              <a:rPr lang="sv-SE" sz="1000" dirty="0"/>
              <a:t>(Sigmund Freud, D 1939)</a:t>
            </a:r>
            <a:endParaRPr lang="sv-SE" dirty="0"/>
          </a:p>
          <a:p>
            <a:r>
              <a:rPr lang="sv-SE" i="1" dirty="0"/>
              <a:t>Religion är folkets opium</a:t>
            </a:r>
            <a:r>
              <a:rPr lang="sv-SE" dirty="0"/>
              <a:t> </a:t>
            </a:r>
            <a:r>
              <a:rPr lang="sv-SE" sz="1000" dirty="0"/>
              <a:t>(Karl Marx , D 1883)</a:t>
            </a:r>
          </a:p>
          <a:p>
            <a:endParaRPr lang="sv-SE" dirty="0"/>
          </a:p>
        </p:txBody>
      </p:sp>
      <p:sp>
        <p:nvSpPr>
          <p:cNvPr id="4" name="Moln 3"/>
          <p:cNvSpPr/>
          <p:nvPr/>
        </p:nvSpPr>
        <p:spPr>
          <a:xfrm rot="20613767">
            <a:off x="332718" y="459593"/>
            <a:ext cx="2115647" cy="138843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097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Ord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/>
              <a:t>Ortodox</a:t>
            </a:r>
            <a:br>
              <a:rPr lang="sv-SE" dirty="0"/>
            </a:br>
            <a:r>
              <a:rPr lang="sv-SE" dirty="0"/>
              <a:t>Panteism</a:t>
            </a:r>
            <a:br>
              <a:rPr lang="sv-SE" dirty="0"/>
            </a:br>
            <a:r>
              <a:rPr lang="sv-SE" dirty="0"/>
              <a:t>Patriarkal</a:t>
            </a:r>
            <a:br>
              <a:rPr lang="sv-SE" dirty="0"/>
            </a:br>
            <a:r>
              <a:rPr lang="sv-SE" dirty="0"/>
              <a:t>Pluralism</a:t>
            </a:r>
            <a:br>
              <a:rPr lang="sv-SE" dirty="0"/>
            </a:br>
            <a:r>
              <a:rPr lang="sv-SE" dirty="0"/>
              <a:t>Polyteism</a:t>
            </a:r>
            <a:br>
              <a:rPr lang="sv-SE" dirty="0"/>
            </a:br>
            <a:r>
              <a:rPr lang="sv-SE" dirty="0"/>
              <a:t>Profant</a:t>
            </a:r>
            <a:br>
              <a:rPr lang="sv-SE" dirty="0"/>
            </a:br>
            <a:r>
              <a:rPr lang="sv-SE" dirty="0"/>
              <a:t>Profet</a:t>
            </a:r>
            <a:br>
              <a:rPr lang="sv-SE" dirty="0"/>
            </a:br>
            <a:r>
              <a:rPr lang="sv-SE" dirty="0"/>
              <a:t>Rit</a:t>
            </a:r>
            <a:br>
              <a:rPr lang="sv-SE" dirty="0"/>
            </a:br>
            <a:r>
              <a:rPr lang="sv-SE" dirty="0"/>
              <a:t>Sekularisering</a:t>
            </a:r>
            <a:br>
              <a:rPr lang="sv-SE" dirty="0"/>
            </a:br>
            <a:r>
              <a:rPr lang="sv-SE" dirty="0"/>
              <a:t>Sekulär</a:t>
            </a:r>
            <a:br>
              <a:rPr lang="sv-SE" dirty="0"/>
            </a:br>
            <a:r>
              <a:rPr lang="sv-SE" dirty="0"/>
              <a:t>Synkretism</a:t>
            </a:r>
            <a:br>
              <a:rPr lang="sv-SE" dirty="0"/>
            </a:br>
            <a:r>
              <a:rPr lang="sv-SE" dirty="0"/>
              <a:t>Teodicéproblemet</a:t>
            </a:r>
            <a:br>
              <a:rPr lang="sv-SE" dirty="0"/>
            </a:br>
            <a:r>
              <a:rPr lang="sv-SE" dirty="0"/>
              <a:t>Teologi</a:t>
            </a:r>
            <a:br>
              <a:rPr lang="sv-SE" dirty="0"/>
            </a:br>
            <a:r>
              <a:rPr lang="sv-SE" dirty="0"/>
              <a:t>Trosbekännelse</a:t>
            </a:r>
            <a:br>
              <a:rPr lang="sv-SE" dirty="0"/>
            </a:br>
            <a:r>
              <a:rPr lang="sv-SE" dirty="0"/>
              <a:t>Urkund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/>
              <a:t>Agnosticism</a:t>
            </a:r>
            <a:br>
              <a:rPr lang="sv-SE" dirty="0"/>
            </a:br>
            <a:r>
              <a:rPr lang="sv-SE" dirty="0"/>
              <a:t>Ateism</a:t>
            </a:r>
            <a:br>
              <a:rPr lang="sv-SE" dirty="0"/>
            </a:br>
            <a:r>
              <a:rPr lang="sv-SE" dirty="0"/>
              <a:t>Bön</a:t>
            </a:r>
            <a:br>
              <a:rPr lang="sv-SE" dirty="0"/>
            </a:br>
            <a:r>
              <a:rPr lang="sv-SE" dirty="0"/>
              <a:t>Deism</a:t>
            </a:r>
            <a:br>
              <a:rPr lang="sv-SE"/>
            </a:br>
            <a:r>
              <a:rPr lang="sv-SE"/>
              <a:t>Etik/moral</a:t>
            </a:r>
            <a:br>
              <a:rPr lang="sv-SE" dirty="0"/>
            </a:br>
            <a:r>
              <a:rPr lang="sv-SE" dirty="0"/>
              <a:t>Fundamentalism</a:t>
            </a:r>
            <a:br>
              <a:rPr lang="sv-SE" dirty="0"/>
            </a:br>
            <a:r>
              <a:rPr lang="sv-SE" dirty="0"/>
              <a:t>Heligt</a:t>
            </a:r>
            <a:br>
              <a:rPr lang="sv-SE" dirty="0"/>
            </a:br>
            <a:r>
              <a:rPr lang="sv-SE" dirty="0"/>
              <a:t>Konvertera</a:t>
            </a:r>
            <a:br>
              <a:rPr lang="sv-SE" dirty="0"/>
            </a:br>
            <a:r>
              <a:rPr lang="sv-SE" dirty="0"/>
              <a:t>Lekman</a:t>
            </a:r>
            <a:br>
              <a:rPr lang="sv-SE" dirty="0"/>
            </a:br>
            <a:r>
              <a:rPr lang="sv-SE" dirty="0"/>
              <a:t>Magi</a:t>
            </a:r>
            <a:br>
              <a:rPr lang="sv-SE" dirty="0"/>
            </a:br>
            <a:r>
              <a:rPr lang="sv-SE" dirty="0"/>
              <a:t>Matriarkal</a:t>
            </a:r>
            <a:br>
              <a:rPr lang="sv-SE" dirty="0"/>
            </a:br>
            <a:r>
              <a:rPr lang="sv-SE" dirty="0"/>
              <a:t>Meditation</a:t>
            </a:r>
            <a:br>
              <a:rPr lang="sv-SE" dirty="0"/>
            </a:br>
            <a:r>
              <a:rPr lang="sv-SE" dirty="0"/>
              <a:t>Monoteism</a:t>
            </a:r>
            <a:br>
              <a:rPr lang="sv-SE" dirty="0"/>
            </a:br>
            <a:r>
              <a:rPr lang="sv-SE" dirty="0"/>
              <a:t>Mystik</a:t>
            </a:r>
          </a:p>
          <a:p>
            <a:pPr marL="0" indent="0">
              <a:buNone/>
            </a:pPr>
            <a:r>
              <a:rPr lang="sv-SE" dirty="0"/>
              <a:t>Myt</a:t>
            </a:r>
            <a:br>
              <a:rPr lang="sv-SE" dirty="0"/>
            </a:br>
            <a:r>
              <a:rPr lang="sv-SE" dirty="0"/>
              <a:t>Offer</a:t>
            </a:r>
            <a:br>
              <a:rPr lang="sv-SE" dirty="0"/>
            </a:b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581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Innehåll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Vem är religiös? </a:t>
            </a:r>
            <a:br>
              <a:rPr lang="sv-SE" dirty="0"/>
            </a:br>
            <a:endParaRPr lang="sv-SE" dirty="0"/>
          </a:p>
          <a:p>
            <a:r>
              <a:rPr lang="sv-SE" dirty="0"/>
              <a:t>Vad är religion? </a:t>
            </a:r>
            <a:br>
              <a:rPr lang="sv-SE" dirty="0"/>
            </a:br>
            <a:endParaRPr lang="sv-SE" dirty="0"/>
          </a:p>
          <a:p>
            <a:r>
              <a:rPr lang="sv-SE" dirty="0"/>
              <a:t>Vad är en livsåskådning? </a:t>
            </a:r>
            <a:br>
              <a:rPr lang="sv-SE" dirty="0"/>
            </a:br>
            <a:endParaRPr lang="sv-SE" dirty="0"/>
          </a:p>
          <a:p>
            <a:r>
              <a:rPr lang="sv-SE" dirty="0"/>
              <a:t>Viktiga ord. </a:t>
            </a:r>
            <a:br>
              <a:rPr lang="sv-SE" dirty="0"/>
            </a:br>
            <a:endParaRPr lang="sv-SE" dirty="0"/>
          </a:p>
          <a:p>
            <a:r>
              <a:rPr lang="sv-SE" dirty="0"/>
              <a:t>Religion – en första reflektion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29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kan man tro på?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Kärleken</a:t>
            </a:r>
            <a:br>
              <a:rPr lang="sv-SE" dirty="0"/>
            </a:br>
            <a:endParaRPr lang="sv-SE" dirty="0"/>
          </a:p>
          <a:p>
            <a:r>
              <a:rPr lang="sv-SE" dirty="0"/>
              <a:t>Ödet</a:t>
            </a:r>
            <a:br>
              <a:rPr lang="sv-SE" dirty="0"/>
            </a:br>
            <a:r>
              <a:rPr lang="sv-SE" dirty="0"/>
              <a:t> </a:t>
            </a:r>
          </a:p>
          <a:p>
            <a:r>
              <a:rPr lang="sv-SE" dirty="0"/>
              <a:t>Naturen</a:t>
            </a:r>
            <a:br>
              <a:rPr lang="sv-SE" dirty="0"/>
            </a:br>
            <a:endParaRPr lang="sv-SE" dirty="0"/>
          </a:p>
          <a:p>
            <a:r>
              <a:rPr lang="sv-SE" dirty="0"/>
              <a:t>Människan</a:t>
            </a:r>
            <a:br>
              <a:rPr lang="sv-SE" dirty="0"/>
            </a:br>
            <a:endParaRPr lang="sv-SE" dirty="0"/>
          </a:p>
          <a:p>
            <a:r>
              <a:rPr lang="sv-SE" dirty="0"/>
              <a:t>Gud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33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tro?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Att hålla något för sannolikt </a:t>
            </a:r>
            <a:br>
              <a:rPr lang="sv-SE" dirty="0"/>
            </a:br>
            <a:endParaRPr lang="sv-SE" dirty="0"/>
          </a:p>
          <a:p>
            <a:r>
              <a:rPr lang="sv-SE" dirty="0"/>
              <a:t>Att hålla något för sant </a:t>
            </a:r>
            <a:br>
              <a:rPr lang="sv-SE" dirty="0"/>
            </a:br>
            <a:endParaRPr lang="sv-SE" dirty="0"/>
          </a:p>
          <a:p>
            <a:r>
              <a:rPr lang="sv-SE" dirty="0"/>
              <a:t>Att ha en religiös övertygelse om existensen av gudom eller annan övernaturlig företeelse.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42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Existentiella frågor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Vem är jag? </a:t>
            </a:r>
          </a:p>
          <a:p>
            <a:r>
              <a:rPr lang="sv-SE" dirty="0"/>
              <a:t>Varför finns jag? </a:t>
            </a:r>
          </a:p>
          <a:p>
            <a:r>
              <a:rPr lang="sv-SE" dirty="0"/>
              <a:t>Vad är meningen med mitt liv? </a:t>
            </a:r>
          </a:p>
          <a:p>
            <a:r>
              <a:rPr lang="sv-SE" dirty="0"/>
              <a:t>Finns Gud? </a:t>
            </a:r>
          </a:p>
          <a:p>
            <a:r>
              <a:rPr lang="sv-SE" dirty="0"/>
              <a:t>Hur ska jag leva ett bra liv? </a:t>
            </a:r>
          </a:p>
          <a:p>
            <a:r>
              <a:rPr lang="sv-SE" dirty="0"/>
              <a:t>Vad händer när jag dör? </a:t>
            </a:r>
          </a:p>
          <a:p>
            <a:endParaRPr lang="sv-SE" dirty="0"/>
          </a:p>
          <a:p>
            <a:r>
              <a:rPr lang="sv-SE" b="1" dirty="0"/>
              <a:t>Svaren på dessa frågor bildar grunden i en människas tro. Fundera och skriv ner i era anteckningar.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20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Tro = religiös?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Alla som söker svar på de existentiella frågorna landar inte i en religiös tro.</a:t>
            </a:r>
            <a:br>
              <a:rPr lang="sv-SE" dirty="0"/>
            </a:br>
            <a:endParaRPr lang="sv-SE" dirty="0"/>
          </a:p>
          <a:p>
            <a:r>
              <a:rPr lang="sv-SE" dirty="0"/>
              <a:t>Bättre att tala om livsåskådning.</a:t>
            </a:r>
          </a:p>
          <a:p>
            <a:pPr lvl="1"/>
            <a:r>
              <a:rPr lang="sv-SE" sz="2000" dirty="0"/>
              <a:t>Ett sätt att se på livet som kan vara både religiöst och icke-religiöst.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dirty="0"/>
              <a:t>Alla livsåskådningar ger vägledning i livet och ger en livskompass som hjälper människor att ta ut en riktning när de ställs inför livets stora frågor.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468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600200"/>
          </a:xfrm>
        </p:spPr>
        <p:txBody>
          <a:bodyPr/>
          <a:lstStyle/>
          <a:p>
            <a:r>
              <a:rPr lang="sv-SE" dirty="0"/>
              <a:t>Fundera…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/>
              <a:t>	    </a:t>
            </a:r>
          </a:p>
          <a:p>
            <a:pPr marL="0" indent="0" algn="ctr">
              <a:buNone/>
            </a:pPr>
            <a:r>
              <a:rPr lang="sv-SE" i="1" dirty="0"/>
              <a:t>Sök </a:t>
            </a:r>
            <a:r>
              <a:rPr lang="sv-SE" i="1" dirty="0" err="1"/>
              <a:t>sök</a:t>
            </a:r>
            <a:r>
              <a:rPr lang="sv-SE" i="1" dirty="0"/>
              <a:t> </a:t>
            </a:r>
            <a:r>
              <a:rPr lang="sv-SE" i="1" dirty="0" err="1"/>
              <a:t>sök</a:t>
            </a:r>
            <a:r>
              <a:rPr lang="sv-SE" i="1" dirty="0"/>
              <a:t> </a:t>
            </a:r>
            <a:r>
              <a:rPr lang="sv-SE" i="1" dirty="0" err="1"/>
              <a:t>sök</a:t>
            </a:r>
            <a:r>
              <a:rPr lang="sv-SE" i="1" dirty="0"/>
              <a:t> igen. </a:t>
            </a:r>
          </a:p>
          <a:p>
            <a:pPr marL="0" indent="0" algn="ctr">
              <a:buNone/>
            </a:pPr>
            <a:r>
              <a:rPr lang="sv-SE" i="1" dirty="0"/>
              <a:t>Sök </a:t>
            </a:r>
            <a:r>
              <a:rPr lang="sv-SE" i="1" dirty="0" err="1"/>
              <a:t>sök</a:t>
            </a:r>
            <a:r>
              <a:rPr lang="sv-SE" i="1" dirty="0"/>
              <a:t> </a:t>
            </a:r>
            <a:r>
              <a:rPr lang="sv-SE" i="1" dirty="0" err="1"/>
              <a:t>sök</a:t>
            </a:r>
            <a:r>
              <a:rPr lang="sv-SE" i="1" dirty="0"/>
              <a:t> igen. </a:t>
            </a:r>
          </a:p>
          <a:p>
            <a:pPr marL="0" indent="0" algn="ctr">
              <a:buNone/>
            </a:pPr>
            <a:r>
              <a:rPr lang="sv-SE" i="1" dirty="0"/>
              <a:t>Men den som söker han letar. </a:t>
            </a:r>
          </a:p>
          <a:p>
            <a:pPr marL="0" indent="0" algn="ctr">
              <a:buNone/>
            </a:pPr>
            <a:r>
              <a:rPr lang="sv-SE" i="1" dirty="0"/>
              <a:t>Somliga tror på stenar. </a:t>
            </a:r>
          </a:p>
          <a:p>
            <a:pPr marL="0" indent="0" algn="ctr">
              <a:buNone/>
            </a:pPr>
            <a:r>
              <a:rPr lang="sv-SE" i="1" dirty="0"/>
              <a:t>Ingen tror på ingenting. </a:t>
            </a:r>
          </a:p>
          <a:p>
            <a:pPr marL="0" indent="0" algn="ctr">
              <a:buNone/>
            </a:pPr>
            <a:r>
              <a:rPr lang="sv-SE" i="1" dirty="0"/>
              <a:t>Somliga tror på färger. </a:t>
            </a:r>
          </a:p>
          <a:p>
            <a:pPr marL="0" indent="0" algn="ctr">
              <a:buNone/>
            </a:pPr>
            <a:r>
              <a:rPr lang="sv-SE" i="1" dirty="0"/>
              <a:t>Ingen tror på ingenting. </a:t>
            </a:r>
          </a:p>
          <a:p>
            <a:pPr marL="0" indent="0" algn="ctr">
              <a:buNone/>
            </a:pPr>
            <a:r>
              <a:rPr lang="sv-SE" i="1" dirty="0" err="1"/>
              <a:t>omliga</a:t>
            </a:r>
            <a:r>
              <a:rPr lang="sv-SE" i="1" dirty="0"/>
              <a:t> tror på trummor. </a:t>
            </a:r>
          </a:p>
          <a:p>
            <a:pPr marL="0" indent="0" algn="ctr">
              <a:buNone/>
            </a:pPr>
            <a:r>
              <a:rPr lang="sv-SE" i="1" dirty="0"/>
              <a:t>Ingen tror på ingenting. </a:t>
            </a:r>
          </a:p>
          <a:p>
            <a:pPr marL="0" indent="0" algn="ctr">
              <a:buNone/>
            </a:pPr>
            <a:r>
              <a:rPr lang="sv-SE" i="1" dirty="0"/>
              <a:t>Somliga tror på allt, </a:t>
            </a:r>
          </a:p>
          <a:p>
            <a:pPr marL="0" indent="0" algn="ctr">
              <a:buNone/>
            </a:pPr>
            <a:r>
              <a:rPr lang="sv-SE" i="1" dirty="0"/>
              <a:t>           och då tror de som jag.”</a:t>
            </a:r>
          </a:p>
          <a:p>
            <a:pPr marL="0" indent="0" algn="ctr">
              <a:buNone/>
            </a:pPr>
            <a:r>
              <a:rPr lang="sv-SE" dirty="0"/>
              <a:t>(Nils Ericson)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  <p:sp>
        <p:nvSpPr>
          <p:cNvPr id="6" name="Moln 5"/>
          <p:cNvSpPr/>
          <p:nvPr/>
        </p:nvSpPr>
        <p:spPr>
          <a:xfrm rot="20613767">
            <a:off x="332718" y="459593"/>
            <a:ext cx="2115647" cy="138843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7476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effectLst/>
              </a:rPr>
              <a:t>Vad är en livsåskådning?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Livsmodell</a:t>
            </a:r>
          </a:p>
          <a:p>
            <a:r>
              <a:rPr lang="sv-SE" dirty="0"/>
              <a:t>Tankar</a:t>
            </a:r>
          </a:p>
          <a:p>
            <a:r>
              <a:rPr lang="sv-SE" dirty="0"/>
              <a:t>Känslor </a:t>
            </a:r>
          </a:p>
          <a:p>
            <a:r>
              <a:rPr lang="sv-SE" dirty="0"/>
              <a:t>Värderingar </a:t>
            </a:r>
          </a:p>
          <a:p>
            <a:r>
              <a:rPr lang="sv-SE" dirty="0"/>
              <a:t>Religiösa och Icke-religiösa. </a:t>
            </a:r>
          </a:p>
          <a:p>
            <a:r>
              <a:rPr lang="sv-SE" dirty="0"/>
              <a:t>Lika många livsåskådningar som det finns människor. </a:t>
            </a:r>
          </a:p>
          <a:p>
            <a:r>
              <a:rPr lang="sv-SE" dirty="0"/>
              <a:t>Men om man skulle titta lite djupare skulle det snart upptäckas att vi alla i grunden tror och tänker väldigt lika.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80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Grundläggande tankar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Tankar om världen och den historiska utvecklingen</a:t>
            </a:r>
            <a:br>
              <a:rPr lang="sv-SE" dirty="0"/>
            </a:br>
            <a:endParaRPr lang="sv-SE" dirty="0"/>
          </a:p>
          <a:p>
            <a:pPr lvl="0"/>
            <a:r>
              <a:rPr lang="sv-SE" dirty="0"/>
              <a:t>Tankar om människan och hennes natur, en människosyn</a:t>
            </a:r>
            <a:br>
              <a:rPr lang="sv-SE" dirty="0"/>
            </a:br>
            <a:endParaRPr lang="sv-SE" dirty="0"/>
          </a:p>
          <a:p>
            <a:pPr lvl="0"/>
            <a:r>
              <a:rPr lang="sv-SE" dirty="0"/>
              <a:t>Tankar om vilket mål världen och människan strävar efter och hur detta mål ska uppnås</a:t>
            </a:r>
            <a:br>
              <a:rPr lang="sv-SE" dirty="0"/>
            </a:br>
            <a:endParaRPr lang="sv-SE" dirty="0"/>
          </a:p>
          <a:p>
            <a:pPr lvl="0"/>
            <a:r>
              <a:rPr lang="sv-SE" dirty="0"/>
              <a:t>Tankar om människans etik och moral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6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224</TotalTime>
  <Words>272</Words>
  <Application>Microsoft Macintosh PowerPoint</Application>
  <PresentationFormat>Bildspel på skärmen (4:3)</PresentationFormat>
  <Paragraphs>84</Paragraphs>
  <Slides>12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Palatino Linotype</vt:lpstr>
      <vt:lpstr>Executive</vt:lpstr>
      <vt:lpstr>Religionskunskap</vt:lpstr>
      <vt:lpstr>Innehåll</vt:lpstr>
      <vt:lpstr>Vad kan man tro på?</vt:lpstr>
      <vt:lpstr>Vad är tro?</vt:lpstr>
      <vt:lpstr>Existentiella frågor</vt:lpstr>
      <vt:lpstr>Tro = religiös?</vt:lpstr>
      <vt:lpstr>Fundera…</vt:lpstr>
      <vt:lpstr>Vad är en livsåskådning?</vt:lpstr>
      <vt:lpstr>Grundläggande tankar</vt:lpstr>
      <vt:lpstr>Vad är religion?</vt:lpstr>
      <vt:lpstr>Fundera…</vt:lpstr>
      <vt:lpstr>Ord</vt:lpstr>
    </vt:vector>
  </TitlesOfParts>
  <Company>Sigtuna kommun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Religionskunskap</dc:title>
  <dc:creator>Maria Talevska</dc:creator>
  <cp:lastModifiedBy>Jonas Ekervärn</cp:lastModifiedBy>
  <cp:revision>11</cp:revision>
  <dcterms:created xsi:type="dcterms:W3CDTF">2014-08-27T07:33:32Z</dcterms:created>
  <dcterms:modified xsi:type="dcterms:W3CDTF">2018-08-22T12:07:47Z</dcterms:modified>
</cp:coreProperties>
</file>