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9" r:id="rId6"/>
    <p:sldId id="257" r:id="rId7"/>
    <p:sldId id="258" r:id="rId8"/>
    <p:sldId id="264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6E3258E-04D3-448D-B183-AB8E721A07B9}" type="datetimeFigureOut">
              <a:rPr lang="sv-SE" smtClean="0"/>
              <a:t>2018-08-21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nas.ekervarn.arlanda@analys.urkund.se" TargetMode="External"/><Relationship Id="rId2" Type="http://schemas.openxmlformats.org/officeDocument/2006/relationships/hyperlink" Target="mailto:jonas.ekervarn@arlandagymnasiet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BetygsmatrisReligionskunskap1.docx" TargetMode="External"/><Relationship Id="rId2" Type="http://schemas.openxmlformats.org/officeDocument/2006/relationships/hyperlink" Target="http://www.skolverket.se/laroplaner-amnen-och-kurser/gymnasieutbildning/gymnasieskola/rel?tos=gy&amp;subjectCode=REL&amp;lang=sv&amp;courseCode=RELREL0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hyperlink" Target="Planeringsf&#246;rslag%20av%20kursen%20religionskunskap%201%20och%202.docx" TargetMode="External"/><Relationship Id="rId4" Type="http://schemas.openxmlformats.org/officeDocument/2006/relationships/hyperlink" Target="../Planering%20REL1%20L&#197;1415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91407"/>
          </a:xfrm>
        </p:spPr>
        <p:txBody>
          <a:bodyPr/>
          <a:lstStyle/>
          <a:p>
            <a:r>
              <a:rPr lang="sv-SE" sz="7200" dirty="0"/>
              <a:t>Religionskunskap</a:t>
            </a:r>
            <a:r>
              <a:rPr lang="sv-SE" dirty="0"/>
              <a:t> 1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657" y="4293096"/>
            <a:ext cx="4476902" cy="125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8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Vem är EV?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Jonas Ekervärn</a:t>
            </a:r>
          </a:p>
          <a:p>
            <a:r>
              <a:rPr lang="sv-SE" dirty="0">
                <a:hlinkClick r:id="rId2"/>
              </a:rPr>
              <a:t>jonas.ekervarn@arlandagymnasiet.se</a:t>
            </a:r>
            <a:endParaRPr lang="sv-SE" dirty="0"/>
          </a:p>
          <a:p>
            <a:r>
              <a:rPr lang="sv-SE" dirty="0">
                <a:hlinkClick r:id="rId3"/>
              </a:rPr>
              <a:t>jonas.ekervarn.arlanda@analys.urkund.se</a:t>
            </a:r>
            <a:endParaRPr lang="sv-SE" dirty="0"/>
          </a:p>
          <a:p>
            <a:r>
              <a:rPr lang="sv-SE" dirty="0"/>
              <a:t>Hemsida: </a:t>
            </a:r>
            <a:r>
              <a:rPr lang="sv-SE" dirty="0" err="1"/>
              <a:t>jonasekervarn.weebly.com</a:t>
            </a:r>
            <a:endParaRPr lang="sv-SE" dirty="0"/>
          </a:p>
          <a:p>
            <a:r>
              <a:rPr lang="sv-SE" dirty="0"/>
              <a:t>Arbetsmobil: 073-6613552</a:t>
            </a:r>
          </a:p>
          <a:p>
            <a:r>
              <a:rPr lang="sv-SE" dirty="0"/>
              <a:t>Arbetsrum: </a:t>
            </a:r>
            <a:r>
              <a:rPr lang="sv-SE" dirty="0" err="1"/>
              <a:t>lärarbas</a:t>
            </a:r>
            <a:r>
              <a:rPr lang="sv-SE" dirty="0"/>
              <a:t> 2031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9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Mina förväntningar på dig (förutom Arlandagymnasiets gemensamma ordningsregler)</a:t>
            </a:r>
            <a:br>
              <a:rPr lang="sv-SE" dirty="0"/>
            </a:br>
            <a:r>
              <a:rPr lang="sv-SE" dirty="0"/>
              <a:t>- Att du är i tid (Sen ankomst noteras och förs in i Dexter)</a:t>
            </a:r>
            <a:br>
              <a:rPr lang="sv-SE" dirty="0"/>
            </a:br>
            <a:r>
              <a:rPr lang="sv-SE" dirty="0"/>
              <a:t>- Att du har med efterfrågat material</a:t>
            </a:r>
            <a:br>
              <a:rPr lang="sv-SE" dirty="0"/>
            </a:br>
            <a:r>
              <a:rPr lang="sv-SE" dirty="0"/>
              <a:t>- Att du gör ditt bästa efter dina egna förutsättningar</a:t>
            </a:r>
            <a:br>
              <a:rPr lang="sv-SE" dirty="0"/>
            </a:br>
            <a:r>
              <a:rPr lang="sv-SE" dirty="0"/>
              <a:t>- Att du aktivt arbetar i OneNote och dokumenterar ditt lektionsarbete där</a:t>
            </a:r>
          </a:p>
          <a:p>
            <a:r>
              <a:rPr lang="sv-SE" dirty="0"/>
              <a:t>Dina förväntningar på mig?</a:t>
            </a:r>
          </a:p>
          <a:p>
            <a:r>
              <a:rPr lang="sv-SE" dirty="0"/>
              <a:t>Dina förväntningar på dig själv?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6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Schema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sz="4800" dirty="0"/>
          </a:p>
          <a:p>
            <a:r>
              <a:rPr lang="sv-SE" sz="4800" dirty="0"/>
              <a:t>Fyra lektioner varannan vecka under ht18:</a:t>
            </a:r>
          </a:p>
          <a:p>
            <a:pPr lvl="1"/>
            <a:r>
              <a:rPr lang="sv-SE" sz="4400" dirty="0"/>
              <a:t>Tisdagar 14:40 i sal 2029</a:t>
            </a:r>
          </a:p>
          <a:p>
            <a:pPr lvl="1"/>
            <a:r>
              <a:rPr lang="sv-SE" sz="4400" dirty="0"/>
              <a:t>Onsdagar 12:05 i sal 2029</a:t>
            </a:r>
          </a:p>
          <a:p>
            <a:pPr lvl="1"/>
            <a:r>
              <a:rPr lang="sv-SE" sz="4400" dirty="0"/>
              <a:t>Torsdagar 13.20 i sal 2029</a:t>
            </a:r>
          </a:p>
          <a:p>
            <a:pPr lvl="1"/>
            <a:r>
              <a:rPr lang="sv-SE" sz="4400" dirty="0"/>
              <a:t>Fredagar 12.05 i sal 2029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9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Kursens upplägg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Religion 1 – 50p</a:t>
            </a:r>
          </a:p>
          <a:p>
            <a:r>
              <a:rPr lang="sv-SE" dirty="0"/>
              <a:t>Religion 1 – stor kurs innehållsmässigt</a:t>
            </a:r>
          </a:p>
          <a:p>
            <a:r>
              <a:rPr lang="sv-SE" dirty="0"/>
              <a:t>Religion 2 – inte lika stor</a:t>
            </a:r>
          </a:p>
          <a:p>
            <a:r>
              <a:rPr lang="sv-SE" dirty="0"/>
              <a:t>Planera innehållet tillsammans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3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religionskunskap?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Religionsvetenskap kallas även teologi </a:t>
            </a:r>
          </a:p>
          <a:p>
            <a:pPr lvl="1"/>
            <a:r>
              <a:rPr lang="sv-SE" dirty="0"/>
              <a:t>Teo = gud</a:t>
            </a:r>
          </a:p>
          <a:p>
            <a:pPr lvl="1"/>
            <a:r>
              <a:rPr lang="sv-SE" dirty="0"/>
              <a:t>Logos = kunskap</a:t>
            </a:r>
          </a:p>
          <a:p>
            <a:r>
              <a:rPr lang="sv-SE" dirty="0"/>
              <a:t>Krävs fler kunskapsområden för att få ett större perspektiv på innehållet i religionsvetenskapen</a:t>
            </a:r>
          </a:p>
          <a:p>
            <a:r>
              <a:rPr lang="sv-SE" dirty="0"/>
              <a:t>Vilka?</a:t>
            </a:r>
          </a:p>
          <a:p>
            <a:pPr marL="457200" lvl="1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3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Tvärvetenskap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Historia – för att förstå ursprung, utveckling, likheter, skillnader</a:t>
            </a:r>
          </a:p>
          <a:p>
            <a:r>
              <a:rPr lang="sv-SE" dirty="0"/>
              <a:t>Psykologi – för att förstå hur människor påverkas i sitt innersta av att ha en tro</a:t>
            </a:r>
          </a:p>
          <a:p>
            <a:r>
              <a:rPr lang="sv-SE" dirty="0"/>
              <a:t>Naturvetenskap – för att se hur olika religioner beskriver jordens skapelse och utveckling</a:t>
            </a:r>
          </a:p>
          <a:p>
            <a:r>
              <a:rPr lang="sv-SE" dirty="0"/>
              <a:t>Filosofi – för att diskutera det stora frågorna om livet, de existentiella frågorna</a:t>
            </a:r>
          </a:p>
          <a:p>
            <a:r>
              <a:rPr lang="sv-SE" dirty="0"/>
              <a:t>Sociologi – för att undersöka religionens roll i samhället och i samspel mellan människor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3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Kursen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>
                <a:hlinkClick r:id="rId2"/>
              </a:rPr>
              <a:t>Ämnesplan</a:t>
            </a: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>
                <a:hlinkClick r:id="rId3" action="ppaction://hlinkfile"/>
              </a:rPr>
              <a:t>Vad betyder översiktligt, nyanserat mm?</a:t>
            </a: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>
                <a:hlinkClick r:id="rId4" action="ppaction://hlinkfile"/>
              </a:rPr>
              <a:t>Hur kan en planering se ut?</a:t>
            </a: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>
                <a:hlinkClick r:id="rId5" action="ppaction://hlinkfile"/>
              </a:rPr>
              <a:t>Planeringsförslag</a:t>
            </a:r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35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81</TotalTime>
  <Words>216</Words>
  <Application>Microsoft Macintosh PowerPoint</Application>
  <PresentationFormat>Bildspel på skärmen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Palatino Linotype</vt:lpstr>
      <vt:lpstr>Executive</vt:lpstr>
      <vt:lpstr>Religionskunskap 1 </vt:lpstr>
      <vt:lpstr>Vem är EV? </vt:lpstr>
      <vt:lpstr>Förväntningar </vt:lpstr>
      <vt:lpstr>Schema </vt:lpstr>
      <vt:lpstr>Kursens upplägg</vt:lpstr>
      <vt:lpstr>Vad är religionskunskap?</vt:lpstr>
      <vt:lpstr>Tvärvetenskap</vt:lpstr>
      <vt:lpstr>Kursen </vt:lpstr>
    </vt:vector>
  </TitlesOfParts>
  <Company>Sigtuna kommun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Religionskunskap 1 och 2</dc:title>
  <dc:creator>Maria Talevska</dc:creator>
  <cp:lastModifiedBy>Jonas Ekervärn</cp:lastModifiedBy>
  <cp:revision>10</cp:revision>
  <dcterms:created xsi:type="dcterms:W3CDTF">2014-08-20T09:23:15Z</dcterms:created>
  <dcterms:modified xsi:type="dcterms:W3CDTF">2018-08-21T14:38:36Z</dcterms:modified>
</cp:coreProperties>
</file>