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C6F52-3943-2747-98F3-78172DC104BA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2DD5E-50DE-C943-8DF7-BD14CD836FA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019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Kunskapsmässigt </a:t>
            </a:r>
            <a:r>
              <a:rPr lang="sv-SE" dirty="0" err="1" smtClean="0"/>
              <a:t>sakpåstående</a:t>
            </a:r>
            <a:r>
              <a:rPr lang="sv-SE" dirty="0" smtClean="0"/>
              <a:t> och</a:t>
            </a:r>
            <a:r>
              <a:rPr lang="sv-SE" baseline="0" dirty="0" smtClean="0"/>
              <a:t> att ha tillit till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D5E-50DE-C943-8DF7-BD14CD836F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80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Naturalister – allt går att förklara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DD5E-50DE-C943-8DF7-BD14CD836F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86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CF21293-62F8-1745-91F6-554C08D56492}" type="datetimeFigureOut">
              <a:rPr lang="sv-SE" smtClean="0"/>
              <a:t>17-05-11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1DB24705-2580-F544-8B33-1591FAA12814}" type="slidenum">
              <a:rPr lang="sv-SE" smtClean="0"/>
              <a:t>‹Nr.›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Vetenskap &amp; Religion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59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Skapelse och Evolution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9462" y="3444876"/>
            <a:ext cx="7581901" cy="3953436"/>
          </a:xfrm>
        </p:spPr>
        <p:txBody>
          <a:bodyPr/>
          <a:lstStyle/>
          <a:p>
            <a:r>
              <a:rPr lang="sv-SE" dirty="0" smtClean="0"/>
              <a:t>Gud har skapat världen fram till Darwin (1859</a:t>
            </a:r>
            <a:r>
              <a:rPr lang="sv-SE" dirty="0" smtClean="0"/>
              <a:t>) sen blev det klart att evolutionsteorin är det sanna</a:t>
            </a:r>
            <a:endParaRPr lang="sv-SE" dirty="0" smtClean="0"/>
          </a:p>
          <a:p>
            <a:r>
              <a:rPr lang="sv-SE" dirty="0" err="1" smtClean="0"/>
              <a:t>Kreationism</a:t>
            </a:r>
            <a:r>
              <a:rPr lang="sv-SE" dirty="0" smtClean="0"/>
              <a:t> (Religionen ger svaret</a:t>
            </a:r>
            <a:r>
              <a:rPr lang="sv-SE" dirty="0" smtClean="0"/>
              <a:t>) Bokstavstroende</a:t>
            </a:r>
            <a:endParaRPr lang="sv-SE" dirty="0" smtClean="0"/>
          </a:p>
          <a:p>
            <a:r>
              <a:rPr lang="sv-SE" dirty="0" smtClean="0"/>
              <a:t>Intelligent design (hävdar sig vara vetenskaplig teori)</a:t>
            </a:r>
          </a:p>
          <a:p>
            <a:r>
              <a:rPr lang="sv-SE" dirty="0" smtClean="0"/>
              <a:t>Teistisk evolution (</a:t>
            </a:r>
            <a:r>
              <a:rPr lang="sv-SE" dirty="0" err="1" smtClean="0"/>
              <a:t>Gudastyrd</a:t>
            </a:r>
            <a:r>
              <a:rPr lang="sv-SE" dirty="0" smtClean="0"/>
              <a:t>, förenar vetenskap med religion) Katolska kyrkans officiella hållning</a:t>
            </a:r>
            <a:endParaRPr lang="sv-SE" dirty="0"/>
          </a:p>
        </p:txBody>
      </p:sp>
      <p:pic>
        <p:nvPicPr>
          <p:cNvPr id="4" name="Bildobjekt 3" descr="Darwin Gu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690" y="1463676"/>
            <a:ext cx="2540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5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Gu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545" y="1581935"/>
            <a:ext cx="3606800" cy="22606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Guds existens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633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3200" dirty="0" smtClean="0"/>
              <a:t>För:</a:t>
            </a:r>
          </a:p>
          <a:p>
            <a:r>
              <a:rPr lang="sv-SE" dirty="0" err="1" smtClean="0"/>
              <a:t>Kalams</a:t>
            </a:r>
            <a:r>
              <a:rPr lang="sv-SE" dirty="0" smtClean="0"/>
              <a:t> </a:t>
            </a:r>
            <a:r>
              <a:rPr lang="sv-SE" dirty="0" smtClean="0"/>
              <a:t>kosmologiska </a:t>
            </a:r>
            <a:r>
              <a:rPr lang="sv-SE" dirty="0" smtClean="0"/>
              <a:t>argumentet – BB kan ej helt förklaras, orsak, ursprung, materia</a:t>
            </a:r>
            <a:r>
              <a:rPr lang="sv-SE" dirty="0" smtClean="0"/>
              <a:t>. Allt som har en början har en orsak – Alltså finns Gud</a:t>
            </a:r>
            <a:endParaRPr lang="sv-SE" dirty="0" smtClean="0"/>
          </a:p>
          <a:p>
            <a:r>
              <a:rPr lang="sv-SE" dirty="0" smtClean="0"/>
              <a:t>Teleologiskt bevis – Tycks finnas avsikt med allt som </a:t>
            </a:r>
            <a:r>
              <a:rPr lang="sv-SE" dirty="0"/>
              <a:t>existerar. Den välordnade naturen – kretslopp, organ </a:t>
            </a:r>
            <a:r>
              <a:rPr lang="sv-SE" dirty="0" err="1" smtClean="0"/>
              <a:t>etc</a:t>
            </a:r>
            <a:r>
              <a:rPr lang="sv-SE" dirty="0" smtClean="0"/>
              <a:t> Finjusteringen </a:t>
            </a:r>
            <a:r>
              <a:rPr lang="sv-SE" dirty="0" smtClean="0"/>
              <a:t>i universum – perfekt kalibrerat för </a:t>
            </a:r>
            <a:r>
              <a:rPr lang="sv-SE" dirty="0" smtClean="0"/>
              <a:t>liv. Gud finns</a:t>
            </a:r>
            <a:endParaRPr lang="sv-SE" dirty="0" smtClean="0"/>
          </a:p>
          <a:p>
            <a:r>
              <a:rPr lang="sv-SE" dirty="0" smtClean="0"/>
              <a:t>Det </a:t>
            </a:r>
            <a:r>
              <a:rPr lang="sv-SE" dirty="0" smtClean="0"/>
              <a:t>moraliska argumentet – </a:t>
            </a:r>
            <a:r>
              <a:rPr lang="sv-SE" dirty="0" smtClean="0"/>
              <a:t>Objektiv moralisk lag, Människolivets </a:t>
            </a:r>
            <a:r>
              <a:rPr lang="sv-SE" dirty="0" smtClean="0"/>
              <a:t>okränkbarhet </a:t>
            </a:r>
            <a:r>
              <a:rPr lang="sv-SE" dirty="0" err="1" smtClean="0"/>
              <a:t>etc</a:t>
            </a:r>
            <a:r>
              <a:rPr lang="sv-SE" dirty="0" smtClean="0"/>
              <a:t> Gud står bakom</a:t>
            </a:r>
          </a:p>
          <a:p>
            <a:r>
              <a:rPr lang="sv-SE" dirty="0" smtClean="0"/>
              <a:t>Det ontologiska gudsbeviset – id</a:t>
            </a:r>
            <a:r>
              <a:rPr lang="sv-SE" dirty="0" smtClean="0"/>
              <a:t>én om det perfekta väsendet Gud har funnits länge, är inget som tycks försvinna (som tron på tomten tex) alltså är Gud verklig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452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Guds existens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4956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4100" dirty="0" smtClean="0"/>
              <a:t>Mot:</a:t>
            </a:r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dirty="0" smtClean="0"/>
              <a:t>Vetenskapen förklarar universums uppkomst</a:t>
            </a:r>
          </a:p>
          <a:p>
            <a:r>
              <a:rPr lang="sv-SE" dirty="0" smtClean="0"/>
              <a:t>Finjusteringen är en tillfällighet – ett faktum men inget argument för Gud, </a:t>
            </a:r>
            <a:r>
              <a:rPr lang="sv-SE" dirty="0" smtClean="0"/>
              <a:t>slump eller ”</a:t>
            </a:r>
            <a:r>
              <a:rPr lang="sv-SE" dirty="0" err="1" smtClean="0"/>
              <a:t>multiversum</a:t>
            </a:r>
            <a:r>
              <a:rPr lang="sv-SE" dirty="0" err="1" smtClean="0"/>
              <a:t>teorin</a:t>
            </a:r>
            <a:r>
              <a:rPr lang="sv-SE" dirty="0" smtClean="0"/>
              <a:t>”</a:t>
            </a:r>
            <a:endParaRPr lang="sv-SE" dirty="0" smtClean="0"/>
          </a:p>
          <a:p>
            <a:r>
              <a:rPr lang="sv-SE" dirty="0" smtClean="0"/>
              <a:t>Evolutionen förklarar – tydlig forskning kring förloppet</a:t>
            </a:r>
          </a:p>
          <a:p>
            <a:r>
              <a:rPr lang="sv-SE" dirty="0" smtClean="0"/>
              <a:t>Teodicéproblemet – Ondskan i världen talar emot Gud</a:t>
            </a:r>
          </a:p>
          <a:p>
            <a:r>
              <a:rPr lang="sv-SE" dirty="0" smtClean="0"/>
              <a:t>Moralen har sitt ursprung i evolutionen – Moral relativ och skiftar mellan tider och </a:t>
            </a:r>
            <a:r>
              <a:rPr lang="sv-SE" dirty="0" smtClean="0"/>
              <a:t>kulturer utifrån våra behov för överlevnad och fortplantning</a:t>
            </a:r>
            <a:endParaRPr lang="sv-SE" dirty="0"/>
          </a:p>
        </p:txBody>
      </p:sp>
      <p:pic>
        <p:nvPicPr>
          <p:cNvPr id="4" name="Bildobjekt 3" descr="evolu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705" y="1445740"/>
            <a:ext cx="3751739" cy="154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9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99607"/>
          </a:xfrm>
        </p:spPr>
        <p:txBody>
          <a:bodyPr/>
          <a:lstStyle/>
          <a:p>
            <a:r>
              <a:rPr lang="sv-SE" dirty="0" smtClean="0"/>
              <a:t>Tro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9462" y="1442468"/>
            <a:ext cx="7581901" cy="5046145"/>
          </a:xfrm>
        </p:spPr>
        <p:txBody>
          <a:bodyPr/>
          <a:lstStyle/>
          <a:p>
            <a:r>
              <a:rPr lang="sv-SE" dirty="0" smtClean="0"/>
              <a:t>Två definitioner</a:t>
            </a:r>
          </a:p>
          <a:p>
            <a:pPr>
              <a:buFont typeface="Arial"/>
              <a:buChar char="•"/>
            </a:pPr>
            <a:r>
              <a:rPr lang="sv-SE" dirty="0" smtClean="0"/>
              <a:t>Jag tror att universum är oändligt</a:t>
            </a:r>
          </a:p>
          <a:p>
            <a:endParaRPr lang="sv-SE" dirty="0" smtClean="0"/>
          </a:p>
          <a:p>
            <a:endParaRPr lang="sv-SE" dirty="0"/>
          </a:p>
          <a:p>
            <a:pPr>
              <a:buFont typeface="Arial"/>
              <a:buChar char="•"/>
            </a:pPr>
            <a:endParaRPr lang="sv-SE" dirty="0" smtClean="0"/>
          </a:p>
          <a:p>
            <a:pPr>
              <a:buFont typeface="Arial"/>
              <a:buChar char="•"/>
            </a:pPr>
            <a:r>
              <a:rPr lang="sv-SE" dirty="0" smtClean="0"/>
              <a:t>Jag tror på kärleken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325" y="2596014"/>
            <a:ext cx="2778777" cy="1843255"/>
          </a:xfrm>
          <a:prstGeom prst="rect">
            <a:avLst/>
          </a:prstGeom>
        </p:spPr>
      </p:pic>
      <p:pic>
        <p:nvPicPr>
          <p:cNvPr id="5" name="Bildobjekt 4" descr="hjärt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10" y="4837939"/>
            <a:ext cx="2074145" cy="165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9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Skiljer sig åt mellan olika vetenskapliga grenar</a:t>
            </a:r>
          </a:p>
          <a:p>
            <a:pPr>
              <a:buFont typeface="Arial"/>
              <a:buChar char="•"/>
            </a:pPr>
            <a:r>
              <a:rPr lang="sv-SE" dirty="0" smtClean="0"/>
              <a:t>Naturvetenskap</a:t>
            </a:r>
          </a:p>
          <a:p>
            <a:pPr>
              <a:buFont typeface="Arial"/>
              <a:buChar char="•"/>
            </a:pPr>
            <a:r>
              <a:rPr lang="sv-SE" dirty="0" smtClean="0"/>
              <a:t>Iaktta med våra fem sinnen eller med mätinstrument i kombination med logiskt tänkande</a:t>
            </a:r>
          </a:p>
          <a:p>
            <a:pPr>
              <a:buFont typeface="Arial"/>
              <a:buChar char="•"/>
            </a:pPr>
            <a:r>
              <a:rPr lang="sv-SE" dirty="0" smtClean="0"/>
              <a:t>Evidens (starka belägg) och ”större förklaringsvärde”</a:t>
            </a:r>
          </a:p>
          <a:p>
            <a:pPr>
              <a:buFont typeface="Arial"/>
              <a:buChar char="•"/>
            </a:pPr>
            <a:r>
              <a:rPr lang="sv-SE" dirty="0" smtClean="0"/>
              <a:t>Teorier prövas, omformuleras, förkastas </a:t>
            </a:r>
            <a:r>
              <a:rPr lang="sv-SE" dirty="0" err="1" smtClean="0"/>
              <a:t>etc</a:t>
            </a:r>
            <a:r>
              <a:rPr lang="sv-SE" dirty="0" smtClean="0"/>
              <a:t> Nya teorier dyker upp som </a:t>
            </a:r>
            <a:r>
              <a:rPr lang="sv-SE" smtClean="0"/>
              <a:t>går igenom </a:t>
            </a:r>
            <a:r>
              <a:rPr lang="sv-SE" dirty="0" smtClean="0"/>
              <a:t>granskning.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333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Naturvetenska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381" y="4084201"/>
            <a:ext cx="3556000" cy="2286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Är vetande att tro?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Hävdar vi att vi vet så uttrycker vi en tro på:</a:t>
            </a:r>
          </a:p>
          <a:p>
            <a:pPr>
              <a:buFont typeface="Arial"/>
              <a:buChar char="•"/>
            </a:pPr>
            <a:r>
              <a:rPr lang="sv-SE" dirty="0"/>
              <a:t>v</a:t>
            </a:r>
            <a:r>
              <a:rPr lang="sv-SE" dirty="0" smtClean="0"/>
              <a:t>åra sinnen och vårt förnuft</a:t>
            </a:r>
          </a:p>
          <a:p>
            <a:pPr>
              <a:buFont typeface="Arial"/>
              <a:buChar char="•"/>
            </a:pPr>
            <a:r>
              <a:rPr lang="sv-SE" dirty="0" smtClean="0"/>
              <a:t>den beskrivning av verkligheten som för närvarande har starkast evidens och förklaringsvärde.</a:t>
            </a:r>
          </a:p>
          <a:p>
            <a:pPr>
              <a:buFont typeface="Arial"/>
              <a:buChar char="•"/>
            </a:pPr>
            <a:r>
              <a:rPr lang="sv-SE" i="1" dirty="0" smtClean="0"/>
              <a:t>Alltså behöver tro och vetande inte vara varandras </a:t>
            </a:r>
            <a:r>
              <a:rPr lang="sv-SE" i="1" dirty="0" smtClean="0"/>
              <a:t>motsatser, eller?</a:t>
            </a:r>
            <a:endParaRPr 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219483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Jesu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00" y="887644"/>
            <a:ext cx="1941563" cy="268362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Tro bortom vetenskapen</a:t>
            </a:r>
          </a:p>
          <a:p>
            <a:pPr>
              <a:buFont typeface="Arial"/>
              <a:buChar char="•"/>
            </a:pPr>
            <a:r>
              <a:rPr lang="sv-SE" dirty="0" smtClean="0"/>
              <a:t>Går inte att undersöka med vetenskapliga metoder. Exempelvis Tron på Jesus som Guds son eller Tron på heliga skrifter</a:t>
            </a:r>
            <a:endParaRPr lang="sv-SE" dirty="0"/>
          </a:p>
          <a:p>
            <a:r>
              <a:rPr lang="sv-SE" dirty="0" smtClean="0"/>
              <a:t>Subjektiva källor till tron</a:t>
            </a:r>
          </a:p>
          <a:p>
            <a:pPr>
              <a:buFont typeface="Arial"/>
              <a:buChar char="•"/>
            </a:pPr>
            <a:r>
              <a:rPr lang="sv-SE" dirty="0" smtClean="0"/>
              <a:t>Visioner, uppenbarelser, känslomässiga upplevelser. Oåtkomliga för vetenskaplig undersökning.</a:t>
            </a:r>
          </a:p>
          <a:p>
            <a:pPr>
              <a:buFont typeface="Arial"/>
              <a:buChar char="•"/>
            </a:pPr>
            <a:r>
              <a:rPr lang="sv-SE" dirty="0" smtClean="0"/>
              <a:t>Kunskapen som en religiös då får är subjektiv, individuell och personlig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459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00804"/>
          </a:xfrm>
        </p:spPr>
        <p:txBody>
          <a:bodyPr/>
          <a:lstStyle/>
          <a:p>
            <a:r>
              <a:rPr lang="sv-SE" dirty="0" smtClean="0"/>
              <a:t>Förhållningssätt till Religion &amp; Vetenskap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000" dirty="0" smtClean="0"/>
              <a:t>Oförenlighetsteorier</a:t>
            </a:r>
          </a:p>
          <a:p>
            <a:r>
              <a:rPr lang="sv-SE" dirty="0" smtClean="0"/>
              <a:t>Vetenskapen </a:t>
            </a:r>
            <a:r>
              <a:rPr lang="sv-SE" dirty="0" smtClean="0"/>
              <a:t>är den bästa metoden för att förstå verkligheten.</a:t>
            </a:r>
          </a:p>
          <a:p>
            <a:pPr>
              <a:buFont typeface="Arial"/>
              <a:buChar char="•"/>
            </a:pPr>
            <a:r>
              <a:rPr lang="sv-SE" dirty="0"/>
              <a:t>Finns inte utrymme för något övernaturligt. </a:t>
            </a:r>
          </a:p>
          <a:p>
            <a:pPr>
              <a:buFont typeface="Arial"/>
              <a:buChar char="•"/>
            </a:pPr>
            <a:r>
              <a:rPr lang="sv-SE" dirty="0" smtClean="0"/>
              <a:t>Naturalister – enbart det vi naturvetenskapligt kan bevisa existerar</a:t>
            </a:r>
            <a:endParaRPr lang="sv-SE" dirty="0"/>
          </a:p>
          <a:p>
            <a:r>
              <a:rPr lang="sv-SE" dirty="0" smtClean="0"/>
              <a:t>Religionen ger de slutgiltiga svaren</a:t>
            </a:r>
          </a:p>
          <a:p>
            <a:pPr>
              <a:buFont typeface="Arial"/>
              <a:buChar char="•"/>
            </a:pPr>
            <a:r>
              <a:rPr lang="sv-SE" dirty="0" smtClean="0"/>
              <a:t>Vetenskapen pekar på att Gud måste finnas. Vid konflikt har vetenskapen fel.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50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9462" y="465269"/>
            <a:ext cx="7581901" cy="804789"/>
          </a:xfrm>
        </p:spPr>
        <p:txBody>
          <a:bodyPr/>
          <a:lstStyle/>
          <a:p>
            <a:r>
              <a:rPr lang="sv-SE" dirty="0"/>
              <a:t>Förhållningssätt till Religion &amp; Vetenskap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9462" y="1898800"/>
            <a:ext cx="7581901" cy="3937224"/>
          </a:xfrm>
        </p:spPr>
        <p:txBody>
          <a:bodyPr>
            <a:normAutofit/>
          </a:bodyPr>
          <a:lstStyle/>
          <a:p>
            <a:r>
              <a:rPr lang="sv-SE" sz="3000" dirty="0" smtClean="0"/>
              <a:t>Religion och vetenskap svarar på olika frågor, håll isär</a:t>
            </a:r>
            <a:r>
              <a:rPr lang="sv-SE" sz="3000" dirty="0" smtClean="0"/>
              <a:t>!</a:t>
            </a:r>
          </a:p>
          <a:p>
            <a:r>
              <a:rPr lang="sv-SE" dirty="0" smtClean="0"/>
              <a:t>Separationsteori </a:t>
            </a:r>
            <a:endParaRPr lang="sv-SE" dirty="0" smtClean="0"/>
          </a:p>
          <a:p>
            <a:pPr>
              <a:buFont typeface="Arial"/>
              <a:buChar char="•"/>
            </a:pPr>
            <a:r>
              <a:rPr lang="sv-SE" dirty="0" smtClean="0"/>
              <a:t>Vetenskap sysslar med fakta</a:t>
            </a:r>
          </a:p>
          <a:p>
            <a:pPr>
              <a:buFont typeface="Arial"/>
              <a:buChar char="•"/>
            </a:pPr>
            <a:r>
              <a:rPr lang="sv-SE" dirty="0" smtClean="0"/>
              <a:t>Religion sysslar med syfte, mening och </a:t>
            </a:r>
            <a:r>
              <a:rPr lang="sv-SE" dirty="0" smtClean="0"/>
              <a:t>värde</a:t>
            </a:r>
            <a:endParaRPr lang="sv-SE" dirty="0" smtClean="0"/>
          </a:p>
          <a:p>
            <a:pPr>
              <a:buFont typeface="Arial"/>
              <a:buChar char="•"/>
            </a:pPr>
            <a:r>
              <a:rPr lang="sv-SE" dirty="0" smtClean="0"/>
              <a:t>Ger </a:t>
            </a:r>
            <a:r>
              <a:rPr lang="sv-SE" dirty="0" smtClean="0"/>
              <a:t>olika perspektiv till kunskapen om </a:t>
            </a:r>
            <a:r>
              <a:rPr lang="sv-SE" dirty="0" smtClean="0"/>
              <a:t>tillvaron vilket kan förenas för helhetsperspektiv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393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Förhållningssätt till Religion &amp; Vetenskap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Kongruensteori – Religion och vetenskap går att förena</a:t>
            </a:r>
          </a:p>
          <a:p>
            <a:pPr>
              <a:buFont typeface="Arial"/>
              <a:buChar char="•"/>
            </a:pPr>
            <a:r>
              <a:rPr lang="sv-SE" dirty="0" smtClean="0"/>
              <a:t>Big bang har en början – Gud skapade universum</a:t>
            </a:r>
          </a:p>
          <a:p>
            <a:pPr>
              <a:buFont typeface="Arial"/>
              <a:buChar char="•"/>
            </a:pPr>
            <a:r>
              <a:rPr lang="sv-SE" dirty="0" smtClean="0"/>
              <a:t>Evolutionsteorin är sann – Gud ligger bakom</a:t>
            </a:r>
          </a:p>
          <a:p>
            <a:pPr>
              <a:buFont typeface="Arial"/>
              <a:buChar char="•"/>
            </a:pPr>
            <a:r>
              <a:rPr lang="sv-SE" dirty="0" smtClean="0"/>
              <a:t>Vid konflikt ska heliga skrifter förstås symboliskt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908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I GRÄNSLANDET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har universum kommit till?</a:t>
            </a:r>
          </a:p>
          <a:p>
            <a:r>
              <a:rPr lang="sv-SE" dirty="0" smtClean="0"/>
              <a:t>Hur kan man förklara livets utveckling?</a:t>
            </a:r>
          </a:p>
          <a:p>
            <a:r>
              <a:rPr lang="sv-SE" dirty="0" smtClean="0"/>
              <a:t>Går det att bevisa Guds existens?</a:t>
            </a:r>
          </a:p>
          <a:p>
            <a:r>
              <a:rPr lang="sv-SE" dirty="0" smtClean="0"/>
              <a:t>Hur avgör man etiska frågor?</a:t>
            </a:r>
          </a:p>
          <a:p>
            <a:r>
              <a:rPr lang="sv-SE" dirty="0" smtClean="0"/>
              <a:t>Vad är en människa? Människovärde?</a:t>
            </a:r>
          </a:p>
          <a:p>
            <a:r>
              <a:rPr lang="sv-SE" dirty="0" smtClean="0"/>
              <a:t>Vad händer efter döden?</a:t>
            </a:r>
          </a:p>
        </p:txBody>
      </p:sp>
    </p:spTree>
    <p:extLst>
      <p:ext uri="{BB962C8B-B14F-4D97-AF65-F5344CB8AC3E}">
        <p14:creationId xmlns:p14="http://schemas.microsoft.com/office/powerpoint/2010/main" val="165184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mloppsbana">
  <a:themeElements>
    <a:clrScheme name="Omloppsbana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mloppsbana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mloppsbana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Omloppsbana.thmx</Template>
  <TotalTime>1301</TotalTime>
  <Words>568</Words>
  <Application>Microsoft Macintosh PowerPoint</Application>
  <PresentationFormat>Bildspel på skärmen (4:3)</PresentationFormat>
  <Paragraphs>73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Omloppsbana</vt:lpstr>
      <vt:lpstr>Vetenskap &amp; Religion</vt:lpstr>
      <vt:lpstr>Tro</vt:lpstr>
      <vt:lpstr>Vetande</vt:lpstr>
      <vt:lpstr>Är vetande att tro?</vt:lpstr>
      <vt:lpstr>Olikheter</vt:lpstr>
      <vt:lpstr>Förhållningssätt till Religion &amp; Vetenskap</vt:lpstr>
      <vt:lpstr>Förhållningssätt till Religion &amp; Vetenskap</vt:lpstr>
      <vt:lpstr>Förhållningssätt till Religion &amp; Vetenskap</vt:lpstr>
      <vt:lpstr>FRÅGOR I GRÄNSLANDET</vt:lpstr>
      <vt:lpstr>Skapelse och Evolution</vt:lpstr>
      <vt:lpstr>Guds existens</vt:lpstr>
      <vt:lpstr>Guds existens</vt:lpstr>
    </vt:vector>
  </TitlesOfParts>
  <Company>Arlandagymnasiet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Vetenskap &amp; Religion</dc:title>
  <dc:creator>AIT Sigtuna kommun</dc:creator>
  <cp:lastModifiedBy>sonia</cp:lastModifiedBy>
  <cp:revision>16</cp:revision>
  <dcterms:created xsi:type="dcterms:W3CDTF">2014-12-03T12:28:54Z</dcterms:created>
  <dcterms:modified xsi:type="dcterms:W3CDTF">2017-05-11T11:04:46Z</dcterms:modified>
</cp:coreProperties>
</file>