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60" r:id="rId3"/>
    <p:sldId id="257" r:id="rId4"/>
    <p:sldId id="258" r:id="rId5"/>
    <p:sldId id="259"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183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F5872-8970-FF45-9020-772CE40AFAC0}" type="datetimeFigureOut">
              <a:rPr lang="sv-SE" smtClean="0"/>
              <a:t>14-10-17</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CF2A76-1268-3F48-BFDE-2D1B0B330E72}" type="slidenum">
              <a:rPr lang="sv-SE" smtClean="0"/>
              <a:t>‹Nr.›</a:t>
            </a:fld>
            <a:endParaRPr lang="sv-SE"/>
          </a:p>
        </p:txBody>
      </p:sp>
    </p:spTree>
    <p:extLst>
      <p:ext uri="{BB962C8B-B14F-4D97-AF65-F5344CB8AC3E}">
        <p14:creationId xmlns:p14="http://schemas.microsoft.com/office/powerpoint/2010/main" val="6450052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Luther &amp; Calvin </a:t>
            </a:r>
            <a:endParaRPr lang="sv-SE" dirty="0"/>
          </a:p>
        </p:txBody>
      </p:sp>
      <p:sp>
        <p:nvSpPr>
          <p:cNvPr id="4" name="Platshållare för bildnummer 3"/>
          <p:cNvSpPr>
            <a:spLocks noGrp="1"/>
          </p:cNvSpPr>
          <p:nvPr>
            <p:ph type="sldNum" sz="quarter" idx="10"/>
          </p:nvPr>
        </p:nvSpPr>
        <p:spPr/>
        <p:txBody>
          <a:bodyPr/>
          <a:lstStyle/>
          <a:p>
            <a:fld id="{F6CF2A76-1268-3F48-BFDE-2D1B0B330E72}" type="slidenum">
              <a:rPr lang="sv-SE" smtClean="0"/>
              <a:t>5</a:t>
            </a:fld>
            <a:endParaRPr lang="sv-SE"/>
          </a:p>
        </p:txBody>
      </p:sp>
    </p:spTree>
    <p:extLst>
      <p:ext uri="{BB962C8B-B14F-4D97-AF65-F5344CB8AC3E}">
        <p14:creationId xmlns:p14="http://schemas.microsoft.com/office/powerpoint/2010/main" val="2892232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r>
              <a:rPr lang="sv-SE" dirty="0" smtClean="0"/>
              <a:t>Vad används den här till? Varför är den viktig?</a:t>
            </a:r>
          </a:p>
          <a:p>
            <a:pPr marL="171450" indent="-171450">
              <a:buFontTx/>
              <a:buChar char="-"/>
            </a:pPr>
            <a:r>
              <a:rPr lang="sv-SE" dirty="0" smtClean="0"/>
              <a:t>Notera att det</a:t>
            </a:r>
            <a:r>
              <a:rPr lang="sv-SE" baseline="0" dirty="0" smtClean="0"/>
              <a:t> finns andra inom andra riktningar, innehållet liknar, men </a:t>
            </a:r>
            <a:r>
              <a:rPr lang="sv-SE" baseline="0" smtClean="0"/>
              <a:t>olika betoningar. </a:t>
            </a:r>
            <a:endParaRPr lang="sv-SE" dirty="0"/>
          </a:p>
        </p:txBody>
      </p:sp>
      <p:sp>
        <p:nvSpPr>
          <p:cNvPr id="4" name="Platshållare för bildnummer 3"/>
          <p:cNvSpPr>
            <a:spLocks noGrp="1"/>
          </p:cNvSpPr>
          <p:nvPr>
            <p:ph type="sldNum" sz="quarter" idx="10"/>
          </p:nvPr>
        </p:nvSpPr>
        <p:spPr/>
        <p:txBody>
          <a:bodyPr/>
          <a:lstStyle/>
          <a:p>
            <a:fld id="{F6CF2A76-1268-3F48-BFDE-2D1B0B330E72}" type="slidenum">
              <a:rPr lang="sv-SE" smtClean="0"/>
              <a:t>6</a:t>
            </a:fld>
            <a:endParaRPr lang="sv-SE"/>
          </a:p>
        </p:txBody>
      </p:sp>
    </p:spTree>
    <p:extLst>
      <p:ext uri="{BB962C8B-B14F-4D97-AF65-F5344CB8AC3E}">
        <p14:creationId xmlns:p14="http://schemas.microsoft.com/office/powerpoint/2010/main" val="1526373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sv-SE" smtClean="0"/>
              <a:t>Klicka här för att ändra format</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7" name="Date Placeholder 6"/>
          <p:cNvSpPr>
            <a:spLocks noGrp="1"/>
          </p:cNvSpPr>
          <p:nvPr>
            <p:ph type="dt" sz="half" idx="10"/>
          </p:nvPr>
        </p:nvSpPr>
        <p:spPr/>
        <p:txBody>
          <a:bodyPr/>
          <a:lstStyle/>
          <a:p>
            <a:fld id="{2FE7D661-1836-44F7-8FAF-35E8F866ECD3}" type="datetime1">
              <a:rPr lang="en-US" smtClean="0"/>
              <a:pPr/>
              <a:t>14-10-17</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‹Nr.›</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B1FF71CE-B899-4B2B-848D-9F12F0C901B6}" type="datetimeFigureOut">
              <a:rPr lang="en-US" smtClean="0"/>
              <a:t>14-10-17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sv-SE" smtClean="0"/>
              <a:t>Klicka här för att ändra format</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102CF1CA-F464-4B29-B867-EAF8A9B936E3}" type="datetime1">
              <a:rPr lang="en-US" smtClean="0"/>
              <a:pPr/>
              <a:t>14-10-17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14-10-17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sv-SE" smtClean="0"/>
              <a:t>Klicka här för att ändra format</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058CB827-F132-4DF6-9FB9-4035A4C798EF}" type="datetime1">
              <a:rPr lang="en-US" smtClean="0"/>
              <a:pPr/>
              <a:t>14-10-17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pPr/>
              <a:t>14-10-17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‹Nr.›</a:t>
            </a:fld>
            <a:endParaRPr lang="en-US"/>
          </a:p>
        </p:txBody>
      </p:sp>
      <p:sp>
        <p:nvSpPr>
          <p:cNvPr id="9" name="Title 8"/>
          <p:cNvSpPr>
            <a:spLocks noGrp="1"/>
          </p:cNvSpPr>
          <p:nvPr>
            <p:ph type="title"/>
          </p:nvPr>
        </p:nvSpPr>
        <p:spPr>
          <a:xfrm>
            <a:off x="914400" y="1544715"/>
            <a:ext cx="7315200" cy="1154097"/>
          </a:xfrm>
        </p:spPr>
        <p:txBody>
          <a:bodyPr/>
          <a:lstStyle/>
          <a:p>
            <a:r>
              <a:rPr lang="sv-SE" smtClean="0"/>
              <a:t>Klicka här för att ändra format</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7" name="Date Placeholder 6"/>
          <p:cNvSpPr>
            <a:spLocks noGrp="1"/>
          </p:cNvSpPr>
          <p:nvPr>
            <p:ph type="dt" sz="half" idx="10"/>
          </p:nvPr>
        </p:nvSpPr>
        <p:spPr/>
        <p:txBody>
          <a:bodyPr/>
          <a:lstStyle/>
          <a:p>
            <a:fld id="{63A17B41-4A0C-4639-A132-E5C8F99A4BE8}" type="datetime1">
              <a:rPr lang="en-US" smtClean="0"/>
              <a:pPr/>
              <a:t>14-10-17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079A4-7AA8-4A4F-87E2-7781EC5097DD}" type="slidenum">
              <a:rPr lang="en-US" smtClean="0"/>
              <a:pPr/>
              <a:t>‹Nr.›</a:t>
            </a:fld>
            <a:endParaRPr lang="en-US"/>
          </a:p>
        </p:txBody>
      </p:sp>
      <p:sp>
        <p:nvSpPr>
          <p:cNvPr id="10" name="Title 9"/>
          <p:cNvSpPr>
            <a:spLocks noGrp="1"/>
          </p:cNvSpPr>
          <p:nvPr>
            <p:ph type="title"/>
          </p:nvPr>
        </p:nvSpPr>
        <p:spPr>
          <a:xfrm>
            <a:off x="914400" y="1544715"/>
            <a:ext cx="7315200" cy="1154097"/>
          </a:xfrm>
        </p:spPr>
        <p:txBody>
          <a:bodyPr/>
          <a:lstStyle/>
          <a:p>
            <a:r>
              <a:rPr lang="sv-SE" smtClean="0"/>
              <a:t>Klicka här för att ändra format</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Date Placeholder 2"/>
          <p:cNvSpPr>
            <a:spLocks noGrp="1"/>
          </p:cNvSpPr>
          <p:nvPr>
            <p:ph type="dt" sz="half" idx="10"/>
          </p:nvPr>
        </p:nvSpPr>
        <p:spPr/>
        <p:txBody>
          <a:bodyPr/>
          <a:lstStyle/>
          <a:p>
            <a:fld id="{BE9967FD-6084-4075-993E-77EC8038773F}" type="datetime1">
              <a:rPr lang="en-US" smtClean="0"/>
              <a:pPr/>
              <a:t>14-10-17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pPr/>
              <a:t>14-10-17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sv-SE" smtClean="0"/>
              <a:t>Klicka här för att ändra format</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93CF52C1-9A39-494C-9977-BBEFAB872C1F}" type="datetime1">
              <a:rPr lang="en-US" smtClean="0"/>
              <a:pPr/>
              <a:t>14-10-17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sv-SE" smtClean="0"/>
              <a:t>Klicka här för att ändra format</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Dra bilden till platshållaren eller klicka på ikonen för att lägga till den</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CD1EACE2-EA00-4376-9A66-47ABB8B02CF5}" type="datetime1">
              <a:rPr lang="en-US" smtClean="0"/>
              <a:pPr/>
              <a:t>14-10-17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sv-SE" smtClean="0"/>
              <a:t>Klicka här för att ändra format</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A47DADC-55EA-4839-91C8-5BCC0EC06F5C}" type="datetime1">
              <a:rPr lang="en-US" smtClean="0"/>
              <a:pPr/>
              <a:t>14-10-17</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‹Nr.›</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1" r:id="rId11"/>
  </p:sldLayoutIdLst>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Några sista tillägg… </a:t>
            </a:r>
            <a:endParaRPr lang="sv-SE" dirty="0"/>
          </a:p>
        </p:txBody>
      </p:sp>
      <p:sp>
        <p:nvSpPr>
          <p:cNvPr id="3" name="Underrubrik 2"/>
          <p:cNvSpPr>
            <a:spLocks noGrp="1"/>
          </p:cNvSpPr>
          <p:nvPr>
            <p:ph type="subTitle" idx="1"/>
          </p:nvPr>
        </p:nvSpPr>
        <p:spPr/>
        <p:txBody>
          <a:bodyPr/>
          <a:lstStyle/>
          <a:p>
            <a:r>
              <a:rPr lang="sv-SE" dirty="0" smtClean="0"/>
              <a:t>- Om skillnaderna inom kristendomen </a:t>
            </a:r>
            <a:endParaRPr lang="sv-SE" dirty="0"/>
          </a:p>
        </p:txBody>
      </p:sp>
    </p:spTree>
    <p:extLst>
      <p:ext uri="{BB962C8B-B14F-4D97-AF65-F5344CB8AC3E}">
        <p14:creationId xmlns:p14="http://schemas.microsoft.com/office/powerpoint/2010/main" val="3446030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Skärmavbild 2014-10-17 kl. 11.11.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8728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4400" y="2014376"/>
            <a:ext cx="7315200" cy="1154097"/>
          </a:xfrm>
        </p:spPr>
        <p:txBody>
          <a:bodyPr/>
          <a:lstStyle/>
          <a:p>
            <a:r>
              <a:rPr lang="sv-SE" dirty="0" smtClean="0"/>
              <a:t>Katolicism </a:t>
            </a:r>
            <a:endParaRPr lang="sv-SE" dirty="0"/>
          </a:p>
        </p:txBody>
      </p:sp>
      <p:sp>
        <p:nvSpPr>
          <p:cNvPr id="3" name="Platshållare för innehåll 2"/>
          <p:cNvSpPr>
            <a:spLocks noGrp="1"/>
          </p:cNvSpPr>
          <p:nvPr>
            <p:ph idx="1"/>
          </p:nvPr>
        </p:nvSpPr>
        <p:spPr>
          <a:xfrm>
            <a:off x="914400" y="3462775"/>
            <a:ext cx="6690434" cy="2846585"/>
          </a:xfrm>
        </p:spPr>
        <p:txBody>
          <a:bodyPr/>
          <a:lstStyle/>
          <a:p>
            <a:r>
              <a:rPr lang="sv-SE" dirty="0" smtClean="0"/>
              <a:t>Katolsk = ”allmän”</a:t>
            </a:r>
          </a:p>
          <a:p>
            <a:r>
              <a:rPr lang="sv-SE" dirty="0" smtClean="0"/>
              <a:t>Påven är Guds ställföreträdare på jorden</a:t>
            </a:r>
          </a:p>
          <a:p>
            <a:pPr lvl="1"/>
            <a:r>
              <a:rPr lang="sv-SE" dirty="0" smtClean="0"/>
              <a:t>Anses gå tillbaka till en av Jesus </a:t>
            </a:r>
            <a:r>
              <a:rPr lang="sv-SE" dirty="0" err="1" smtClean="0"/>
              <a:t>lärljungar</a:t>
            </a:r>
            <a:r>
              <a:rPr lang="sv-SE" dirty="0" smtClean="0"/>
              <a:t>, Petrus</a:t>
            </a:r>
          </a:p>
          <a:p>
            <a:r>
              <a:rPr lang="sv-SE" dirty="0" smtClean="0"/>
              <a:t>Helgon, exempelvis Maria.</a:t>
            </a:r>
          </a:p>
          <a:p>
            <a:r>
              <a:rPr lang="sv-SE" dirty="0" smtClean="0"/>
              <a:t>Fokus kring sakramenten</a:t>
            </a:r>
          </a:p>
          <a:p>
            <a:pPr lvl="1"/>
            <a:r>
              <a:rPr lang="sv-SE" dirty="0" smtClean="0"/>
              <a:t>Tron ska utlovas, man ska handla efter Jesu budskap</a:t>
            </a:r>
            <a:endParaRPr lang="sv-SE" dirty="0"/>
          </a:p>
        </p:txBody>
      </p:sp>
      <p:pic>
        <p:nvPicPr>
          <p:cNvPr id="4" name="Bildobjekt 3" descr="IMG_1665.JPG"/>
          <p:cNvPicPr>
            <a:picLocks noChangeAspect="1"/>
          </p:cNvPicPr>
          <p:nvPr/>
        </p:nvPicPr>
        <p:blipFill rotWithShape="1">
          <a:blip r:embed="rId2" cstate="print">
            <a:extLst>
              <a:ext uri="{28A0092B-C50C-407E-A947-70E740481C1C}">
                <a14:useLocalDpi xmlns:a14="http://schemas.microsoft.com/office/drawing/2010/main" val="0"/>
              </a:ext>
            </a:extLst>
          </a:blip>
          <a:srcRect r="21537"/>
          <a:stretch/>
        </p:blipFill>
        <p:spPr>
          <a:xfrm>
            <a:off x="4619402" y="351292"/>
            <a:ext cx="3914740" cy="3326167"/>
          </a:xfrm>
          <a:prstGeom prst="rect">
            <a:avLst/>
          </a:prstGeom>
        </p:spPr>
      </p:pic>
    </p:spTree>
    <p:extLst>
      <p:ext uri="{BB962C8B-B14F-4D97-AF65-F5344CB8AC3E}">
        <p14:creationId xmlns:p14="http://schemas.microsoft.com/office/powerpoint/2010/main" val="2729003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Ortodoxi</a:t>
            </a:r>
            <a:endParaRPr lang="sv-SE" dirty="0"/>
          </a:p>
        </p:txBody>
      </p:sp>
      <p:sp>
        <p:nvSpPr>
          <p:cNvPr id="3" name="Platshållare för innehåll 2"/>
          <p:cNvSpPr>
            <a:spLocks noGrp="1"/>
          </p:cNvSpPr>
          <p:nvPr>
            <p:ph idx="1"/>
          </p:nvPr>
        </p:nvSpPr>
        <p:spPr>
          <a:xfrm>
            <a:off x="821470" y="3200161"/>
            <a:ext cx="8322529" cy="3109199"/>
          </a:xfrm>
        </p:spPr>
        <p:txBody>
          <a:bodyPr/>
          <a:lstStyle/>
          <a:p>
            <a:r>
              <a:rPr lang="sv-SE" dirty="0" smtClean="0"/>
              <a:t>Bryter med den romerska/katolska kyrkan år 1054</a:t>
            </a:r>
          </a:p>
          <a:p>
            <a:r>
              <a:rPr lang="sv-SE" dirty="0" smtClean="0"/>
              <a:t>Ortodox = renlärig/rätt lära</a:t>
            </a:r>
          </a:p>
          <a:p>
            <a:pPr lvl="1"/>
            <a:r>
              <a:rPr lang="sv-SE" dirty="0" smtClean="0"/>
              <a:t>Rätt tro</a:t>
            </a:r>
          </a:p>
          <a:p>
            <a:pPr lvl="1"/>
            <a:r>
              <a:rPr lang="sv-SE" dirty="0" smtClean="0"/>
              <a:t>Rätt gudstjänst. </a:t>
            </a:r>
          </a:p>
          <a:p>
            <a:r>
              <a:rPr lang="sv-SE" dirty="0" smtClean="0"/>
              <a:t>Håller inte med om påvens roll, har istället ”patriarker”</a:t>
            </a:r>
          </a:p>
          <a:p>
            <a:r>
              <a:rPr lang="sv-SE" dirty="0" smtClean="0"/>
              <a:t>Annan trosbekännelse</a:t>
            </a:r>
          </a:p>
          <a:p>
            <a:r>
              <a:rPr lang="sv-SE" dirty="0" smtClean="0"/>
              <a:t>Ikoner/ikonostasen </a:t>
            </a:r>
          </a:p>
          <a:p>
            <a:pPr marL="45720" indent="0">
              <a:buNone/>
            </a:pPr>
            <a:endParaRPr lang="sv-SE" dirty="0"/>
          </a:p>
        </p:txBody>
      </p:sp>
      <p:pic>
        <p:nvPicPr>
          <p:cNvPr id="4" name="Bildobjekt 3" descr="saborna-crkva-ikonostasiconostasis-dad15eba-41d7-4cfb-b437-2fd091b7918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7575" y="247833"/>
            <a:ext cx="4419653" cy="2952328"/>
          </a:xfrm>
          <a:prstGeom prst="rect">
            <a:avLst/>
          </a:prstGeom>
        </p:spPr>
      </p:pic>
    </p:spTree>
    <p:extLst>
      <p:ext uri="{BB962C8B-B14F-4D97-AF65-F5344CB8AC3E}">
        <p14:creationId xmlns:p14="http://schemas.microsoft.com/office/powerpoint/2010/main" val="44417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Protestantiska </a:t>
            </a:r>
            <a:endParaRPr lang="sv-SE" dirty="0"/>
          </a:p>
        </p:txBody>
      </p:sp>
      <p:sp>
        <p:nvSpPr>
          <p:cNvPr id="3" name="Platshållare för innehåll 2"/>
          <p:cNvSpPr>
            <a:spLocks noGrp="1"/>
          </p:cNvSpPr>
          <p:nvPr>
            <p:ph idx="1"/>
          </p:nvPr>
        </p:nvSpPr>
        <p:spPr/>
        <p:txBody>
          <a:bodyPr/>
          <a:lstStyle/>
          <a:p>
            <a:r>
              <a:rPr lang="sv-SE" dirty="0" smtClean="0"/>
              <a:t>Reformationen under 1500-talet</a:t>
            </a:r>
          </a:p>
          <a:p>
            <a:r>
              <a:rPr lang="sv-SE" dirty="0" smtClean="0"/>
              <a:t>Martin Luther</a:t>
            </a:r>
          </a:p>
          <a:p>
            <a:pPr lvl="1"/>
            <a:r>
              <a:rPr lang="sv-SE" i="1" dirty="0"/>
              <a:t>”Den rättfärdige skall leva genom tron” Rom 1:</a:t>
            </a:r>
            <a:r>
              <a:rPr lang="sv-SE" i="1" dirty="0" smtClean="0"/>
              <a:t>17</a:t>
            </a:r>
            <a:endParaRPr lang="sv-SE" dirty="0" smtClean="0"/>
          </a:p>
          <a:p>
            <a:r>
              <a:rPr lang="sv-SE" dirty="0" smtClean="0"/>
              <a:t>Frälsning sker genom tro, inget annat. </a:t>
            </a:r>
          </a:p>
          <a:p>
            <a:pPr lvl="1"/>
            <a:r>
              <a:rPr lang="sv-SE" dirty="0" smtClean="0"/>
              <a:t>Stor vikt </a:t>
            </a:r>
            <a:r>
              <a:rPr lang="sv-SE" smtClean="0"/>
              <a:t>vid bibeln</a:t>
            </a:r>
            <a:endParaRPr lang="sv-SE" dirty="0" smtClean="0"/>
          </a:p>
          <a:p>
            <a:r>
              <a:rPr lang="sv-SE" dirty="0" smtClean="0"/>
              <a:t>Luther skalar bort sådant som han anser inte återfinns i bibeln; sakrament, påven, helgon osv.</a:t>
            </a:r>
          </a:p>
        </p:txBody>
      </p:sp>
    </p:spTree>
    <p:extLst>
      <p:ext uri="{BB962C8B-B14F-4D97-AF65-F5344CB8AC3E}">
        <p14:creationId xmlns:p14="http://schemas.microsoft.com/office/powerpoint/2010/main" val="1580472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4400" y="386378"/>
            <a:ext cx="7315200" cy="1154097"/>
          </a:xfrm>
        </p:spPr>
        <p:txBody>
          <a:bodyPr/>
          <a:lstStyle/>
          <a:p>
            <a:r>
              <a:rPr lang="sv-SE" dirty="0" smtClean="0"/>
              <a:t>Apostoliska trosbekännelsen</a:t>
            </a:r>
            <a:endParaRPr lang="sv-SE" dirty="0"/>
          </a:p>
        </p:txBody>
      </p:sp>
      <p:sp>
        <p:nvSpPr>
          <p:cNvPr id="3" name="Platshållare för innehåll 2"/>
          <p:cNvSpPr>
            <a:spLocks noGrp="1"/>
          </p:cNvSpPr>
          <p:nvPr>
            <p:ph idx="1"/>
          </p:nvPr>
        </p:nvSpPr>
        <p:spPr>
          <a:xfrm>
            <a:off x="914400" y="1540475"/>
            <a:ext cx="7315200" cy="4768885"/>
          </a:xfrm>
        </p:spPr>
        <p:txBody>
          <a:bodyPr>
            <a:normAutofit/>
          </a:bodyPr>
          <a:lstStyle/>
          <a:p>
            <a:r>
              <a:rPr lang="sv-SE" b="1" dirty="0"/>
              <a:t>"Vi tror på Gud Fader allsmäktig, himmelens och jordens </a:t>
            </a:r>
            <a:r>
              <a:rPr lang="sv-SE" b="1" dirty="0" smtClean="0"/>
              <a:t>skapare.</a:t>
            </a:r>
            <a:r>
              <a:rPr lang="sv-SE" dirty="0"/>
              <a:t> </a:t>
            </a:r>
            <a:r>
              <a:rPr lang="sv-SE" b="1" dirty="0" smtClean="0"/>
              <a:t>Vi </a:t>
            </a:r>
            <a:r>
              <a:rPr lang="sv-SE" b="1" dirty="0"/>
              <a:t>tror ock på Jesus Kristus, hans enfödde Son, vår Herre, vilken är avlad av den helige Ande, född av jungfrun Maria, pinad under Pontius Pilatus, korsfäst, död och begraven, nederstigen till dödsriket, på tredje dagen uppstånden igen ifrån de döda, uppstigen till himmelen, sittande på allsmäktig Gud Faders högra sida, därifrån igenkommande till att döma levande och </a:t>
            </a:r>
            <a:r>
              <a:rPr lang="sv-SE" b="1" dirty="0" smtClean="0"/>
              <a:t>döda.</a:t>
            </a:r>
            <a:r>
              <a:rPr lang="sv-SE" dirty="0"/>
              <a:t> </a:t>
            </a:r>
            <a:r>
              <a:rPr lang="sv-SE" b="1" dirty="0" smtClean="0"/>
              <a:t>Vi </a:t>
            </a:r>
            <a:r>
              <a:rPr lang="sv-SE" b="1" dirty="0"/>
              <a:t>tror ock på den helige Ande, en helig allmännelig kyrka, de heligas samfund, syndernas förlåtelse, de dödas uppståndelse och ett evigt liv."	</a:t>
            </a:r>
          </a:p>
          <a:p>
            <a:pPr marL="45720" indent="0">
              <a:buNone/>
            </a:pPr>
            <a:endParaRPr lang="sv-SE" dirty="0"/>
          </a:p>
        </p:txBody>
      </p:sp>
    </p:spTree>
    <p:extLst>
      <p:ext uri="{BB962C8B-B14F-4D97-AF65-F5344CB8AC3E}">
        <p14:creationId xmlns:p14="http://schemas.microsoft.com/office/powerpoint/2010/main" val="10268491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ktiv">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Perspektiv.thmx</Template>
  <TotalTime>139</TotalTime>
  <Words>286</Words>
  <Application>Microsoft Macintosh PowerPoint</Application>
  <PresentationFormat>Bildspel på skärmen (4:3)</PresentationFormat>
  <Paragraphs>31</Paragraphs>
  <Slides>6</Slides>
  <Notes>2</Notes>
  <HiddenSlides>0</HiddenSlides>
  <MMClips>0</MMClips>
  <ScaleCrop>false</ScaleCrop>
  <HeadingPairs>
    <vt:vector size="4" baseType="variant">
      <vt:variant>
        <vt:lpstr>Tema</vt:lpstr>
      </vt:variant>
      <vt:variant>
        <vt:i4>1</vt:i4>
      </vt:variant>
      <vt:variant>
        <vt:lpstr>Bildrubriker</vt:lpstr>
      </vt:variant>
      <vt:variant>
        <vt:i4>6</vt:i4>
      </vt:variant>
    </vt:vector>
  </HeadingPairs>
  <TitlesOfParts>
    <vt:vector size="7" baseType="lpstr">
      <vt:lpstr>Perspektiv</vt:lpstr>
      <vt:lpstr>Några sista tillägg… </vt:lpstr>
      <vt:lpstr>PowerPoint-presentation</vt:lpstr>
      <vt:lpstr>Katolicism </vt:lpstr>
      <vt:lpstr>Ortodoxi</vt:lpstr>
      <vt:lpstr>Protestantiska </vt:lpstr>
      <vt:lpstr>Apostoliska trosbekännelsen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Några sista tillägg… </dc:title>
  <dc:creator>Simon Gruwer</dc:creator>
  <cp:lastModifiedBy>AIT Sigtuna kommun</cp:lastModifiedBy>
  <cp:revision>25</cp:revision>
  <dcterms:created xsi:type="dcterms:W3CDTF">2014-10-17T06:50:31Z</dcterms:created>
  <dcterms:modified xsi:type="dcterms:W3CDTF">2014-10-17T12:10:50Z</dcterms:modified>
</cp:coreProperties>
</file>