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5"/>
    <p:restoredTop sz="50000" autoAdjust="0"/>
  </p:normalViewPr>
  <p:slideViewPr>
    <p:cSldViewPr snapToGrid="0" snapToObjects="1">
      <p:cViewPr varScale="1">
        <p:scale>
          <a:sx n="50" d="100"/>
          <a:sy n="50" d="100"/>
        </p:scale>
        <p:origin x="23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372DC-4988-8B4E-B7D5-BF488FD8D3C0}" type="datetimeFigureOut">
              <a:rPr lang="sv-SE" smtClean="0"/>
              <a:t>2015-11-25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C490B-FEAB-1A4F-BB67-EFF56F387AD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134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C490B-FEAB-1A4F-BB67-EFF56F387AD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803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Chalcedon</a:t>
            </a:r>
            <a:endParaRPr lang="sv-SE" dirty="0" smtClean="0"/>
          </a:p>
          <a:p>
            <a:pPr marL="171450" indent="-171450">
              <a:buFontTx/>
              <a:buChar char="-"/>
            </a:pPr>
            <a:r>
              <a:rPr lang="sv-SE" dirty="0" smtClean="0"/>
              <a:t>Annan syn på </a:t>
            </a:r>
            <a:r>
              <a:rPr lang="sv-SE" dirty="0" err="1" smtClean="0"/>
              <a:t>kristiologi</a:t>
            </a:r>
            <a:endParaRPr lang="sv-SE" dirty="0" smtClean="0"/>
          </a:p>
          <a:p>
            <a:pPr marL="171450" indent="-171450">
              <a:buFontTx/>
              <a:buChar char="-"/>
            </a:pPr>
            <a:r>
              <a:rPr lang="sv-SE" dirty="0" smtClean="0"/>
              <a:t>Politiska &amp; kulturella</a:t>
            </a:r>
            <a:r>
              <a:rPr lang="sv-SE" baseline="0" dirty="0" smtClean="0"/>
              <a:t> skäl, man hade svårt att relatera till den kristendom som fanns inom romarriket. </a:t>
            </a:r>
          </a:p>
          <a:p>
            <a:pPr marL="171450" indent="-171450">
              <a:buFontTx/>
              <a:buChar char="-"/>
            </a:pPr>
            <a:endParaRPr lang="sv-SE" baseline="0" dirty="0" smtClean="0"/>
          </a:p>
          <a:p>
            <a:pPr marL="0" indent="0">
              <a:buFontTx/>
              <a:buNone/>
            </a:pPr>
            <a:r>
              <a:rPr lang="sv-SE" baseline="0" dirty="0" smtClean="0"/>
              <a:t>Den stora schismen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Skillnad i syn på Jesus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Patriarker som fick makt i Öst, Konstantinopel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Meningsskiljaktigheter kring påvens roll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Kulturella skillnader</a:t>
            </a:r>
          </a:p>
          <a:p>
            <a:pPr marL="0" indent="0">
              <a:buFontTx/>
              <a:buNone/>
            </a:pPr>
            <a:endParaRPr lang="sv-SE" baseline="0" dirty="0" smtClean="0"/>
          </a:p>
          <a:p>
            <a:pPr marL="0" indent="0">
              <a:buFontTx/>
              <a:buNone/>
            </a:pPr>
            <a:endParaRPr lang="sv-SE" baseline="0" dirty="0" smtClean="0"/>
          </a:p>
          <a:p>
            <a:pPr marL="0" indent="0">
              <a:buFontTx/>
              <a:buNone/>
            </a:pPr>
            <a:r>
              <a:rPr lang="sv-SE" baseline="0" dirty="0" smtClean="0"/>
              <a:t>Reformationen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- Martin Luther &amp; Jean Calvin – protestantismen i olika skepnader. </a:t>
            </a:r>
          </a:p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C490B-FEAB-1A4F-BB67-EFF56F387AD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3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a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bildobjek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JESUS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Historisk överblick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2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Resten av lektionen	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Läs i ”boken” på </a:t>
            </a:r>
            <a:r>
              <a:rPr lang="sv-SE" dirty="0" err="1"/>
              <a:t>D</a:t>
            </a:r>
            <a:r>
              <a:rPr lang="sv-SE" dirty="0" err="1" smtClean="0"/>
              <a:t>igilär</a:t>
            </a:r>
            <a:r>
              <a:rPr lang="sv-SE" dirty="0" smtClean="0"/>
              <a:t>.</a:t>
            </a:r>
          </a:p>
          <a:p>
            <a:r>
              <a:rPr lang="sv-SE" dirty="0" smtClean="0"/>
              <a:t>Fokusera på det som handlar om Jesus</a:t>
            </a:r>
          </a:p>
          <a:p>
            <a:pPr lvl="1"/>
            <a:r>
              <a:rPr lang="sv-SE" dirty="0"/>
              <a:t>Vad han gjorde?</a:t>
            </a:r>
          </a:p>
          <a:p>
            <a:pPr lvl="1"/>
            <a:r>
              <a:rPr lang="sv-SE" dirty="0"/>
              <a:t>Vad det betyder för kristna</a:t>
            </a:r>
            <a:r>
              <a:rPr lang="sv-SE" dirty="0" smtClean="0"/>
              <a:t>?</a:t>
            </a:r>
          </a:p>
          <a:p>
            <a:r>
              <a:rPr lang="sv-SE" dirty="0" smtClean="0"/>
              <a:t>Gör en lista/</a:t>
            </a:r>
            <a:r>
              <a:rPr lang="sv-SE" dirty="0" err="1" smtClean="0"/>
              <a:t>timeline</a:t>
            </a:r>
            <a:r>
              <a:rPr lang="sv-SE" dirty="0" smtClean="0"/>
              <a:t> på händelser och teman som är centrala för Kristendomen</a:t>
            </a:r>
          </a:p>
        </p:txBody>
      </p:sp>
    </p:spTree>
    <p:extLst>
      <p:ext uri="{BB962C8B-B14F-4D97-AF65-F5344CB8AC3E}">
        <p14:creationId xmlns:p14="http://schemas.microsoft.com/office/powerpoint/2010/main" val="1151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Centrala teman – vilka var dem?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Gud är en kärleksfull gud</a:t>
            </a:r>
          </a:p>
          <a:p>
            <a:pPr lvl="1"/>
            <a:r>
              <a:rPr lang="sv-SE" dirty="0" smtClean="0"/>
              <a:t>Gud förlåter den som ber om förlåtelse. </a:t>
            </a:r>
          </a:p>
          <a:p>
            <a:r>
              <a:rPr lang="sv-SE" dirty="0" smtClean="0"/>
              <a:t>Älska din nästa</a:t>
            </a:r>
          </a:p>
          <a:p>
            <a:r>
              <a:rPr lang="sv-SE" dirty="0" smtClean="0"/>
              <a:t>Människovärdesprincipen; varje människas liv är okränkbart heligt. </a:t>
            </a:r>
          </a:p>
          <a:p>
            <a:r>
              <a:rPr lang="sv-SE" dirty="0" smtClean="0"/>
              <a:t>Guds rike på jorden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353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Sista tiden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Jesus siar att Petrus (</a:t>
            </a:r>
            <a:r>
              <a:rPr lang="sv-SE" dirty="0" err="1" smtClean="0"/>
              <a:t>Kefas</a:t>
            </a:r>
            <a:r>
              <a:rPr lang="sv-SE" dirty="0" smtClean="0"/>
              <a:t>) ska förneka honom tre gånger</a:t>
            </a:r>
          </a:p>
          <a:p>
            <a:r>
              <a:rPr lang="sv-SE" dirty="0" smtClean="0"/>
              <a:t>En av apostlarna ska förråda honom; Judas Iskariot</a:t>
            </a:r>
          </a:p>
          <a:p>
            <a:r>
              <a:rPr lang="sv-SE" dirty="0" smtClean="0"/>
              <a:t>Sista måltiden</a:t>
            </a:r>
          </a:p>
          <a:p>
            <a:r>
              <a:rPr lang="sv-SE" dirty="0" smtClean="0"/>
              <a:t>Jesus grips, Judas kysser Jesus</a:t>
            </a:r>
          </a:p>
          <a:p>
            <a:r>
              <a:rPr lang="sv-SE" dirty="0" smtClean="0"/>
              <a:t>Korsfästelsen</a:t>
            </a:r>
          </a:p>
          <a:p>
            <a:r>
              <a:rPr lang="sv-SE" dirty="0" smtClean="0"/>
              <a:t>Återuppstår på tredje dagen. </a:t>
            </a:r>
          </a:p>
        </p:txBody>
      </p:sp>
    </p:spTree>
    <p:extLst>
      <p:ext uri="{BB962C8B-B14F-4D97-AF65-F5344CB8AC3E}">
        <p14:creationId xmlns:p14="http://schemas.microsoft.com/office/powerpoint/2010/main" val="33066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" name="Bildobjekt 2" descr="the-last-supper-of-chri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29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the-last-supper-a-rendition-alan-carl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466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7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Detail_of_the_Da_Vinci's_The_Last_Supper_by_Giacomo_Raffaelli,_Vienn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72"/>
            <a:ext cx="9144000" cy="543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4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Kristendomen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Världens största religion; 2,1 miljarder anhängare.</a:t>
            </a:r>
          </a:p>
          <a:p>
            <a:pPr lvl="1"/>
            <a:r>
              <a:rPr lang="sv-SE" dirty="0"/>
              <a:t>50% katoliker</a:t>
            </a:r>
          </a:p>
          <a:p>
            <a:pPr lvl="1"/>
            <a:r>
              <a:rPr lang="sv-SE" dirty="0"/>
              <a:t>20% Protestanter</a:t>
            </a:r>
          </a:p>
          <a:p>
            <a:pPr lvl="1"/>
            <a:r>
              <a:rPr lang="sv-SE" dirty="0"/>
              <a:t>11% Ortodoxa/orientaliska</a:t>
            </a:r>
          </a:p>
          <a:p>
            <a:pPr lvl="1"/>
            <a:r>
              <a:rPr lang="sv-SE" dirty="0"/>
              <a:t>4% </a:t>
            </a:r>
            <a:r>
              <a:rPr lang="sv-SE" dirty="0" err="1"/>
              <a:t>anglikaner</a:t>
            </a:r>
            <a:endParaRPr lang="sv-SE" dirty="0"/>
          </a:p>
          <a:p>
            <a:pPr lvl="1"/>
            <a:r>
              <a:rPr lang="sv-SE" dirty="0"/>
              <a:t>15% annat </a:t>
            </a:r>
            <a:endParaRPr lang="sv-SE" dirty="0" smtClean="0"/>
          </a:p>
          <a:p>
            <a:r>
              <a:rPr lang="sv-SE" dirty="0" smtClean="0"/>
              <a:t>”Kyrka” – inte nödvändigtvis byggnaden man menar utan den kristna gemenskapen</a:t>
            </a:r>
          </a:p>
        </p:txBody>
      </p:sp>
    </p:spTree>
    <p:extLst>
      <p:ext uri="{BB962C8B-B14F-4D97-AF65-F5344CB8AC3E}">
        <p14:creationId xmlns:p14="http://schemas.microsoft.com/office/powerpoint/2010/main" val="11202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Skärmavbild 2014-10-08 kl. 19.52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863"/>
            <a:ext cx="9144000" cy="53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 stora schismerna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Kalcedon år 451</a:t>
            </a:r>
          </a:p>
          <a:p>
            <a:pPr lvl="1"/>
            <a:r>
              <a:rPr lang="sv-SE" dirty="0" smtClean="0"/>
              <a:t>De orientaliskt ortodoxa kyrkorna bryter sig ur</a:t>
            </a:r>
          </a:p>
          <a:p>
            <a:r>
              <a:rPr lang="sv-SE" dirty="0" smtClean="0"/>
              <a:t>Splittring mellan romersk-katolska kyrkan och den ortodoxa kyrkan år 1054</a:t>
            </a:r>
          </a:p>
          <a:p>
            <a:r>
              <a:rPr lang="sv-SE" dirty="0" smtClean="0"/>
              <a:t>Reformationen 1500-talet.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4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el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Sadel.thmx</Template>
  <TotalTime>1124</TotalTime>
  <Words>239</Words>
  <Application>Microsoft Macintosh PowerPoint</Application>
  <PresentationFormat>Bildspel på skärmen (4:3)</PresentationFormat>
  <Paragraphs>49</Paragraphs>
  <Slides>10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Book Antiqua</vt:lpstr>
      <vt:lpstr>Calibri</vt:lpstr>
      <vt:lpstr>Wingdings 2</vt:lpstr>
      <vt:lpstr>Sadel</vt:lpstr>
      <vt:lpstr>JESUS</vt:lpstr>
      <vt:lpstr>Centrala teman – vilka var dem?</vt:lpstr>
      <vt:lpstr>Sista tiden</vt:lpstr>
      <vt:lpstr>PowerPoint-presentation</vt:lpstr>
      <vt:lpstr>PowerPoint-presentation</vt:lpstr>
      <vt:lpstr>PowerPoint-presentation</vt:lpstr>
      <vt:lpstr>Kristendomen</vt:lpstr>
      <vt:lpstr>PowerPoint-presentation</vt:lpstr>
      <vt:lpstr>De stora schismerna </vt:lpstr>
      <vt:lpstr>Resten av lektionen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Simon Gruwer</dc:creator>
  <cp:lastModifiedBy>Jonas Ekervärn</cp:lastModifiedBy>
  <cp:revision>40</cp:revision>
  <dcterms:created xsi:type="dcterms:W3CDTF">2014-10-08T07:38:06Z</dcterms:created>
  <dcterms:modified xsi:type="dcterms:W3CDTF">2015-11-25T08:59:42Z</dcterms:modified>
</cp:coreProperties>
</file>