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ubri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16" name="Platshållare fö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2013-08-27</a:t>
            </a:fld>
            <a:endParaRPr lang="sv-SE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02A158-053E-47D9-8534-DAF9973014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2013-08-27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2013-08-27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7" name="Platshållare för innehåll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2013-08-27</a:t>
            </a:fld>
            <a:endParaRPr lang="sv-SE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02A158-053E-47D9-8534-DAF9973014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9" name="Platshållare fö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2013-08-27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ubri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4" name="Platshållare för innehåll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1" name="Platshållare för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2013-08-27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8" name="Platshållare för innehåll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2013-08-27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02A158-053E-47D9-8534-DAF9973014E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2013-08-27</a:t>
            </a:fld>
            <a:endParaRPr lang="sv-SE"/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2013-08-27</a:t>
            </a:fld>
            <a:endParaRPr lang="sv-SE"/>
          </a:p>
        </p:txBody>
      </p:sp>
      <p:sp>
        <p:nvSpPr>
          <p:cNvPr id="24" name="Platshållare för sidfo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ubri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6" name="Platshållare för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4" name="Platshållare för innehåll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2013-08-27</a:t>
            </a:fld>
            <a:endParaRPr lang="sv-SE"/>
          </a:p>
        </p:txBody>
      </p:sp>
      <p:sp>
        <p:nvSpPr>
          <p:cNvPr id="29" name="Platshållare för sidfo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E62-FE2E-4D6F-93C3-356DF5451427}" type="datetimeFigureOut">
              <a:rPr lang="sv-SE" smtClean="0"/>
              <a:pPr/>
              <a:t>2013-08-27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A158-053E-47D9-8534-DAF9973014E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latshållare för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4E4E62-FE2E-4D6F-93C3-356DF5451427}" type="datetimeFigureOut">
              <a:rPr lang="sv-SE" smtClean="0"/>
              <a:pPr/>
              <a:t>2013-08-27</a:t>
            </a:fld>
            <a:endParaRPr lang="sv-SE"/>
          </a:p>
        </p:txBody>
      </p:sp>
      <p:sp>
        <p:nvSpPr>
          <p:cNvPr id="28" name="Platshållare för sidfo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02A158-053E-47D9-8534-DAF9973014E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rubrik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Källkritik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Källor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Kvarlevor (sånt som lämnats kvar)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err="1" smtClean="0"/>
              <a:t>tex</a:t>
            </a:r>
            <a:r>
              <a:rPr lang="sv-SE" dirty="0" smtClean="0"/>
              <a:t>: mynt, byggnader, statyer, runstenar, bilder</a:t>
            </a:r>
          </a:p>
          <a:p>
            <a:r>
              <a:rPr lang="sv-SE" dirty="0" smtClean="0"/>
              <a:t>Berättande källor 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err="1" smtClean="0"/>
              <a:t>tex</a:t>
            </a:r>
            <a:r>
              <a:rPr lang="sv-SE" dirty="0" smtClean="0"/>
              <a:t>:  dagboksanteckningar, brev, krönikor, bouppteckningar, dialekter, folksagor</a:t>
            </a:r>
          </a:p>
          <a:p>
            <a:r>
              <a:rPr lang="sv-SE" dirty="0" smtClean="0"/>
              <a:t>Ofta är källan både och.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Primära och sekundära källor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Primära källor: </a:t>
            </a:r>
            <a:r>
              <a:rPr lang="sv-SE" dirty="0" smtClean="0"/>
              <a:t>förstahandskällor</a:t>
            </a:r>
            <a:r>
              <a:rPr lang="sv-SE" dirty="0" smtClean="0"/>
              <a:t>, ej bearbetade – t.ex. en dagbok eller ett brev.</a:t>
            </a:r>
          </a:p>
          <a:p>
            <a:r>
              <a:rPr lang="sv-SE" dirty="0" smtClean="0"/>
              <a:t>Sekundära källor: andrahandskällor, bearbetade och sammanställda – t.ex. forskning</a:t>
            </a:r>
          </a:p>
          <a:p>
            <a:r>
              <a:rPr lang="sv-SE" dirty="0" smtClean="0"/>
              <a:t>Tertiära källor; tredjehandskällor: sammanfattningar av bearbetningar, t.ex. historieboken.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Sant eller falskt?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När tillkom källan? (tidskriteriet)</a:t>
            </a:r>
          </a:p>
          <a:p>
            <a:r>
              <a:rPr lang="sv-SE" dirty="0" smtClean="0"/>
              <a:t>I vilket syfte tillkom källan? (tendenskriteriet)</a:t>
            </a:r>
          </a:p>
          <a:p>
            <a:r>
              <a:rPr lang="sv-SE" dirty="0" smtClean="0"/>
              <a:t>Bygger källan på egna erfarenheter, eller är den beroende av andra källor? (beroendekriteriet)</a:t>
            </a:r>
          </a:p>
          <a:p>
            <a:r>
              <a:rPr lang="sv-SE" dirty="0" smtClean="0"/>
              <a:t>Är källan äkta eller en förfalskning? </a:t>
            </a:r>
            <a:r>
              <a:rPr lang="sv-SE" smtClean="0"/>
              <a:t>Säkerställa </a:t>
            </a:r>
            <a:r>
              <a:rPr lang="sv-SE" smtClean="0"/>
              <a:t>äktheten </a:t>
            </a:r>
            <a:r>
              <a:rPr lang="sv-SE" dirty="0" smtClean="0"/>
              <a:t>i källan (äkthetskriteriet)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Historiebruk – hur vi använder historia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Behov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Bruk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Brukare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Funktion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Upptäcka, utforska, återskapa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Vetenskapliga studier av historien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Historiker</a:t>
                      </a:r>
                    </a:p>
                    <a:p>
                      <a:r>
                        <a:rPr lang="sv-SE" dirty="0" smtClean="0"/>
                        <a:t>Historielärare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Tala</a:t>
                      </a:r>
                      <a:r>
                        <a:rPr lang="sv-SE" baseline="0" dirty="0" smtClean="0"/>
                        <a:t> om hur det verkligen var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Minnas (eller förtränga)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Individuellt</a:t>
                      </a:r>
                      <a:r>
                        <a:rPr lang="sv-SE" baseline="0" dirty="0" smtClean="0"/>
                        <a:t> och kollektivt minne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Alla människor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Förstå oss själva. Orientering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Återupptäcka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Moraliskt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Välutbildade – intellektuella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Försonas – återskapa värden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Uppfinna</a:t>
                      </a:r>
                      <a:r>
                        <a:rPr lang="sv-SE" baseline="0" dirty="0" smtClean="0"/>
                        <a:t> och återskapa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Ideologiskt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Intellektuella</a:t>
                      </a:r>
                      <a:r>
                        <a:rPr lang="sv-SE" baseline="0" dirty="0" smtClean="0"/>
                        <a:t> eller politiska grupper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Legitimering</a:t>
                      </a:r>
                    </a:p>
                    <a:p>
                      <a:r>
                        <a:rPr lang="sv-SE" dirty="0" smtClean="0"/>
                        <a:t>Rationalisering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Illustrera,</a:t>
                      </a:r>
                      <a:r>
                        <a:rPr lang="sv-SE" baseline="0" dirty="0" smtClean="0"/>
                        <a:t> debattera, offentliggöra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Politiskt</a:t>
                      </a:r>
                    </a:p>
                    <a:p>
                      <a:r>
                        <a:rPr lang="sv-SE" dirty="0" smtClean="0"/>
                        <a:t>Pedagogiskt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Intellektuella</a:t>
                      </a:r>
                      <a:r>
                        <a:rPr lang="sv-SE" baseline="0" dirty="0" smtClean="0"/>
                        <a:t> eller</a:t>
                      </a:r>
                    </a:p>
                    <a:p>
                      <a:r>
                        <a:rPr lang="sv-SE" baseline="0" dirty="0" smtClean="0"/>
                        <a:t>Politiska grupper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Politisera</a:t>
                      </a:r>
                      <a:r>
                        <a:rPr lang="sv-SE" baseline="0" dirty="0" smtClean="0"/>
                        <a:t> historien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Ekonomiska vinster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Kommersiellt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Företagare –</a:t>
                      </a:r>
                      <a:r>
                        <a:rPr lang="sv-SE" dirty="0" err="1" smtClean="0"/>
                        <a:t>media-reklam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Tjäna pengar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Ha roligt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Rekreation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Underhållning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Alla människor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ndring">
  <a:themeElements>
    <a:clrScheme name="Vandring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andring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andring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194</Words>
  <Application>Microsoft Office PowerPoint</Application>
  <PresentationFormat>Bildspel på skärmen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Vandring</vt:lpstr>
      <vt:lpstr>Källkritik </vt:lpstr>
      <vt:lpstr>Källor</vt:lpstr>
      <vt:lpstr>Primära och sekundära källor</vt:lpstr>
      <vt:lpstr>Sant eller falskt?</vt:lpstr>
      <vt:lpstr>Historiebruk – hur vi använder historia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Källkritik</dc:title>
  <dc:creator>Windows-användare</dc:creator>
  <cp:lastModifiedBy>Jonas Ekervärn</cp:lastModifiedBy>
  <cp:revision>7</cp:revision>
  <dcterms:created xsi:type="dcterms:W3CDTF">2011-08-31T06:37:54Z</dcterms:created>
  <dcterms:modified xsi:type="dcterms:W3CDTF">2013-08-27T12:12:36Z</dcterms:modified>
</cp:coreProperties>
</file>