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Rubrik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cxnSp>
        <p:nvCxnSpPr>
          <p:cNvPr id="8" name="Rak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7" name="Rubrik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7" name="Rak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2" name="Platshållare för innehåll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4" name="Platshållare för innehåll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cxnSp>
        <p:nvCxnSpPr>
          <p:cNvPr id="10" name="Rak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tshållare för innehåll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31" name="Rubrik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4" name="Platshållare för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065EA5-E482-034D-A644-91DBFF9B3A2D}" type="datetimeFigureOut">
              <a:rPr lang="sv-SE" smtClean="0"/>
              <a:pPr/>
              <a:t>11-06-08</a:t>
            </a:fld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50D95A0-C11E-9C46-85DF-94429796174E}" type="slidenum">
              <a:rPr lang="sv-SE" smtClean="0"/>
              <a:pPr/>
              <a:t>‹Nr.›</a:t>
            </a:fld>
            <a:endParaRPr lang="sv-SE"/>
          </a:p>
        </p:txBody>
      </p:sp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”Vi och dom”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Kalla kriget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Jalta-mötet</a:t>
            </a:r>
          </a:p>
          <a:p>
            <a:pPr>
              <a:buFontTx/>
              <a:buChar char="-"/>
            </a:pPr>
            <a:r>
              <a:rPr lang="sv-SE" dirty="0" smtClean="0"/>
              <a:t>1945, Stalin, Roosevelt och Churchill</a:t>
            </a:r>
          </a:p>
          <a:p>
            <a:pPr>
              <a:buFontTx/>
              <a:buChar char="-"/>
            </a:pPr>
            <a:r>
              <a:rPr lang="sv-SE" dirty="0" smtClean="0"/>
              <a:t>Överenskommelse: De länder som gränsar till Sovjet och befriats av Röda armén skall i ”fria val” välja sin framtid. MEN styras av Sovjetvänliga regeringar…</a:t>
            </a:r>
          </a:p>
          <a:p>
            <a:pPr>
              <a:buFontTx/>
              <a:buChar char="•"/>
            </a:pPr>
            <a:r>
              <a:rPr lang="sv-SE" dirty="0" smtClean="0"/>
              <a:t>Potsdam-mötet</a:t>
            </a:r>
          </a:p>
          <a:p>
            <a:pPr>
              <a:buFontTx/>
              <a:buChar char="-"/>
            </a:pPr>
            <a:r>
              <a:rPr lang="sv-SE" dirty="0" smtClean="0"/>
              <a:t>1945, Stalin, Truman och Churchill (avlöstes </a:t>
            </a:r>
            <a:r>
              <a:rPr lang="sv-SE" dirty="0" smtClean="0"/>
              <a:t>av </a:t>
            </a:r>
            <a:r>
              <a:rPr lang="sv-SE" dirty="0" err="1" smtClean="0"/>
              <a:t>Attlee</a:t>
            </a:r>
            <a:r>
              <a:rPr lang="sv-SE" dirty="0" smtClean="0"/>
              <a:t>)</a:t>
            </a:r>
          </a:p>
          <a:p>
            <a:pPr>
              <a:buFontTx/>
              <a:buChar char="-"/>
            </a:pPr>
            <a:r>
              <a:rPr lang="sv-SE" dirty="0" smtClean="0"/>
              <a:t>Tyskland delas i fyra ockupationszoner med överkommando i Berlin</a:t>
            </a:r>
          </a:p>
          <a:p>
            <a:pPr>
              <a:buFontTx/>
              <a:buChar char="-"/>
            </a:pPr>
            <a:r>
              <a:rPr lang="sv-SE" dirty="0" smtClean="0"/>
              <a:t>Fyra D, demokratisering, demilitarisering, </a:t>
            </a:r>
            <a:r>
              <a:rPr lang="sv-SE" dirty="0" err="1" smtClean="0"/>
              <a:t>denazifiering</a:t>
            </a:r>
            <a:r>
              <a:rPr lang="sv-SE" dirty="0" smtClean="0"/>
              <a:t> och decentralisering.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Sovjet och öststaterna efter kriget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Trumandoktrinen</a:t>
            </a:r>
            <a:endParaRPr lang="sv-SE" dirty="0" smtClean="0"/>
          </a:p>
          <a:p>
            <a:pPr>
              <a:buFontTx/>
              <a:buChar char="-"/>
            </a:pPr>
            <a:r>
              <a:rPr lang="sv-SE" dirty="0" smtClean="0"/>
              <a:t>Churchill och Truman ser kommunismen som ett växande hot</a:t>
            </a:r>
          </a:p>
          <a:p>
            <a:pPr>
              <a:buFontTx/>
              <a:buChar char="-"/>
            </a:pPr>
            <a:r>
              <a:rPr lang="sv-SE" dirty="0" err="1" smtClean="0"/>
              <a:t>C</a:t>
            </a:r>
            <a:r>
              <a:rPr lang="sv-SE" dirty="0" err="1" smtClean="0"/>
              <a:t>ontainment-politiken</a:t>
            </a:r>
            <a:r>
              <a:rPr lang="sv-SE" dirty="0" smtClean="0"/>
              <a:t>, se till att kommunismen inte sprids i Europa</a:t>
            </a:r>
          </a:p>
          <a:p>
            <a:pPr>
              <a:buFontTx/>
              <a:buChar char="-"/>
            </a:pPr>
            <a:r>
              <a:rPr lang="sv-SE" dirty="0" smtClean="0"/>
              <a:t>”Understödja de fria folk som motsätter sig underkastelse genom beväpnade minoriteter eller genom yttre tryck”</a:t>
            </a:r>
          </a:p>
          <a:p>
            <a:pPr>
              <a:buFontTx/>
              <a:buChar char="-"/>
            </a:pPr>
            <a:endParaRPr lang="sv-SE" dirty="0" smtClean="0"/>
          </a:p>
          <a:p>
            <a:pPr>
              <a:buNone/>
            </a:pPr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USA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Marshallplanen (utrikesminister George Marshall)</a:t>
            </a:r>
          </a:p>
          <a:p>
            <a:pPr>
              <a:buFontTx/>
              <a:buChar char="-"/>
            </a:pPr>
            <a:r>
              <a:rPr lang="sv-SE" dirty="0" smtClean="0"/>
              <a:t>Ekonomiska åtgärder till det hårt krigsdrabbade Europa</a:t>
            </a:r>
          </a:p>
          <a:p>
            <a:pPr>
              <a:buFontTx/>
              <a:buChar char="-"/>
            </a:pPr>
            <a:r>
              <a:rPr lang="sv-SE" dirty="0" smtClean="0"/>
              <a:t>Långfristiga krediter, investeringsvaror och livsmedel</a:t>
            </a:r>
          </a:p>
          <a:p>
            <a:pPr>
              <a:buFontTx/>
              <a:buChar char="-"/>
            </a:pPr>
            <a:r>
              <a:rPr lang="sv-SE" dirty="0" smtClean="0"/>
              <a:t>Ger politiska vinster i Europeiska stater</a:t>
            </a:r>
          </a:p>
          <a:p>
            <a:pPr>
              <a:buFontTx/>
              <a:buChar char="-"/>
            </a:pPr>
            <a:r>
              <a:rPr lang="sv-SE" dirty="0" smtClean="0"/>
              <a:t>Öppnar marknad för USA:s blomstrande industri</a:t>
            </a:r>
          </a:p>
          <a:p>
            <a:pPr>
              <a:buFontTx/>
              <a:buChar char="-"/>
            </a:pPr>
            <a:r>
              <a:rPr lang="sv-SE" dirty="0" smtClean="0"/>
              <a:t>16 länder tog emot (även Sverige) OECD bildas (organisation för ekonomisk utveckling)</a:t>
            </a:r>
          </a:p>
          <a:p>
            <a:pPr>
              <a:buFontTx/>
              <a:buChar char="-"/>
            </a:pPr>
            <a:r>
              <a:rPr lang="sv-SE" dirty="0" smtClean="0"/>
              <a:t>Sovjet tackar nej och uppmanar/tvingar övriga östeuropeiska stater att göra detsamma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USA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Churchill myntar begreppet ”Järnridån” i ett tal på ett universitet i USA</a:t>
            </a:r>
          </a:p>
          <a:p>
            <a:pPr>
              <a:buFontTx/>
              <a:buChar char="-"/>
            </a:pPr>
            <a:r>
              <a:rPr lang="sv-SE" dirty="0" smtClean="0"/>
              <a:t>NATO (slutet av 40-talet) – </a:t>
            </a:r>
            <a:r>
              <a:rPr lang="sv-SE" dirty="0" err="1" smtClean="0"/>
              <a:t>Warsawapakten</a:t>
            </a:r>
            <a:r>
              <a:rPr lang="sv-SE" dirty="0" smtClean="0"/>
              <a:t> (1955)</a:t>
            </a:r>
          </a:p>
          <a:p>
            <a:pPr>
              <a:buFontTx/>
              <a:buChar char="-"/>
            </a:pPr>
            <a:r>
              <a:rPr lang="sv-SE" dirty="0" smtClean="0"/>
              <a:t>Från massiv vedergällning (1953-61) till flexibel (1961 </a:t>
            </a:r>
            <a:r>
              <a:rPr lang="sv-SE" dirty="0" smtClean="0">
                <a:sym typeface="Wingdings"/>
              </a:rPr>
              <a:t>)</a:t>
            </a:r>
          </a:p>
          <a:p>
            <a:pPr>
              <a:buFontTx/>
              <a:buChar char="•"/>
            </a:pPr>
            <a:r>
              <a:rPr lang="sv-SE" dirty="0" smtClean="0">
                <a:sym typeface="Wingdings"/>
              </a:rPr>
              <a:t>Kapplöpningar!!</a:t>
            </a:r>
          </a:p>
          <a:p>
            <a:pPr>
              <a:buFontTx/>
              <a:buChar char="-"/>
            </a:pPr>
            <a:r>
              <a:rPr lang="sv-SE" dirty="0" smtClean="0">
                <a:sym typeface="Wingdings"/>
              </a:rPr>
              <a:t>Rymden, idrott, Dans, Musik, Konst </a:t>
            </a:r>
            <a:r>
              <a:rPr lang="sv-SE" dirty="0" err="1" smtClean="0">
                <a:sym typeface="Wingdings"/>
              </a:rPr>
              <a:t>etc</a:t>
            </a:r>
            <a:endParaRPr lang="sv-SE" dirty="0" smtClean="0">
              <a:sym typeface="Wingdings"/>
            </a:endParaRPr>
          </a:p>
          <a:p>
            <a:endParaRPr lang="sv-SE" dirty="0" smtClean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kalla kriget…</a:t>
            </a:r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Koreakriget 1950-1953</a:t>
            </a:r>
          </a:p>
          <a:p>
            <a:r>
              <a:rPr lang="sv-SE" dirty="0" smtClean="0"/>
              <a:t>Cubakrisen 1962</a:t>
            </a:r>
          </a:p>
          <a:p>
            <a:r>
              <a:rPr lang="sv-SE" dirty="0" smtClean="0"/>
              <a:t>Vietnamkriget slutet av ca 1964- 1975</a:t>
            </a:r>
          </a:p>
          <a:p>
            <a:r>
              <a:rPr lang="sv-SE" dirty="0" smtClean="0"/>
              <a:t>Afghanistan 1979-1989</a:t>
            </a:r>
          </a:p>
          <a:p>
            <a:pPr>
              <a:buNone/>
            </a:pP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Kalla kriget i världen, några exempel:</a:t>
            </a: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Michail Gorbatjov (1985-1991)</a:t>
            </a:r>
          </a:p>
          <a:p>
            <a:r>
              <a:rPr lang="sv-SE" dirty="0" smtClean="0"/>
              <a:t>Perestrojka</a:t>
            </a:r>
          </a:p>
          <a:p>
            <a:pPr>
              <a:buFontTx/>
              <a:buChar char="-"/>
            </a:pPr>
            <a:r>
              <a:rPr lang="sv-SE" dirty="0" smtClean="0"/>
              <a:t>omdaning, ekonomiska reformer genom liberalisering!</a:t>
            </a:r>
          </a:p>
          <a:p>
            <a:r>
              <a:rPr lang="sv-SE" dirty="0" smtClean="0"/>
              <a:t>Glasnost</a:t>
            </a:r>
          </a:p>
          <a:p>
            <a:pPr>
              <a:buNone/>
            </a:pPr>
            <a:r>
              <a:rPr lang="sv-SE" dirty="0" smtClean="0"/>
              <a:t>- Kampanjen om öppenhet! Censuren bryts!! Folk får se hur staten verkligen fungerar och hur landet skötts…</a:t>
            </a:r>
          </a:p>
          <a:p>
            <a:r>
              <a:rPr lang="sv-SE" dirty="0" smtClean="0"/>
              <a:t>Polen, Ungern, Tjeckoslovakien, Rumänien…</a:t>
            </a:r>
          </a:p>
          <a:p>
            <a:r>
              <a:rPr lang="sv-SE" dirty="0" smtClean="0"/>
              <a:t>Muren faller!!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Kalla kriget upphör, Sovjet faller samman...</a:t>
            </a:r>
            <a:endParaRPr lang="sv-S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per">
  <a:themeElements>
    <a:clrScheme name="Pap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Papper.thmx</Template>
  <TotalTime>54</TotalTime>
  <Words>329</Words>
  <Application>Microsoft Macintosh PowerPoint</Application>
  <PresentationFormat>Bildspel på skärmen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Formgivningsmall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8" baseType="lpstr">
      <vt:lpstr>Papper</vt:lpstr>
      <vt:lpstr>Kalla kriget</vt:lpstr>
      <vt:lpstr>Sovjet och öststaterna efter kriget</vt:lpstr>
      <vt:lpstr>USA</vt:lpstr>
      <vt:lpstr>USA</vt:lpstr>
      <vt:lpstr>Det kalla kriget…</vt:lpstr>
      <vt:lpstr>Kalla kriget i världen, några exempel:</vt:lpstr>
      <vt:lpstr>Kalla kriget upphör, Sovjet faller samman...</vt:lpstr>
    </vt:vector>
  </TitlesOfParts>
  <Company>Sigtuna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Kalla kriget</dc:title>
  <dc:creator>Pedagog</dc:creator>
  <cp:lastModifiedBy>Pedagog</cp:lastModifiedBy>
  <cp:revision>4</cp:revision>
  <dcterms:created xsi:type="dcterms:W3CDTF">2011-06-08T11:25:35Z</dcterms:created>
  <dcterms:modified xsi:type="dcterms:W3CDTF">2011-06-08T12:07:20Z</dcterms:modified>
</cp:coreProperties>
</file>