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FA94F-5703-4004-BFCB-33050B10FE90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DB784-6252-4514-92BD-7395A377FB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0539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DB784-6252-4514-92BD-7395A377FBC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6836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DB784-6252-4514-92BD-7395A377FBC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7641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F82B-1140-410F-90AE-F287AB5D9EA3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6E5E-9FB3-470D-B49A-A908F3DEB00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F82B-1140-410F-90AE-F287AB5D9EA3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6E5E-9FB3-470D-B49A-A908F3DEB00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F82B-1140-410F-90AE-F287AB5D9EA3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6E5E-9FB3-470D-B49A-A908F3DEB00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F82B-1140-410F-90AE-F287AB5D9EA3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6E5E-9FB3-470D-B49A-A908F3DEB00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F82B-1140-410F-90AE-F287AB5D9EA3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6E5E-9FB3-470D-B49A-A908F3DEB00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F82B-1140-410F-90AE-F287AB5D9EA3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6E5E-9FB3-470D-B49A-A908F3DEB00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F82B-1140-410F-90AE-F287AB5D9EA3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6E5E-9FB3-470D-B49A-A908F3DEB00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F82B-1140-410F-90AE-F287AB5D9EA3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6E5E-9FB3-470D-B49A-A908F3DEB00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F82B-1140-410F-90AE-F287AB5D9EA3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6E5E-9FB3-470D-B49A-A908F3DEB00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F82B-1140-410F-90AE-F287AB5D9EA3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6E5E-9FB3-470D-B49A-A908F3DEB00E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F82B-1140-410F-90AE-F287AB5D9EA3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C46E5E-9FB3-470D-B49A-A908F3DEB00E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7C46E5E-9FB3-470D-B49A-A908F3DEB00E}" type="slidenum">
              <a:rPr lang="sv-SE" smtClean="0"/>
              <a:t>‹#›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5DBF82B-1140-410F-90AE-F287AB5D9EA3}" type="datetimeFigureOut">
              <a:rPr lang="sv-SE" smtClean="0"/>
              <a:t>2013-12-09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pcbfxtdoI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lamutbildning.se/Aksaa_doks/Guds-99-nam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99" y="0"/>
            <a:ext cx="9177835" cy="687057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92918" y="3140968"/>
            <a:ext cx="7543800" cy="2593975"/>
          </a:xfrm>
        </p:spPr>
        <p:txBody>
          <a:bodyPr/>
          <a:lstStyle/>
          <a:p>
            <a:pPr algn="ctr"/>
            <a:r>
              <a:rPr lang="sv-SE" sz="12400" b="1" dirty="0">
                <a:solidFill>
                  <a:schemeClr val="tx2">
                    <a:lumMod val="50000"/>
                  </a:schemeClr>
                </a:solidFill>
              </a:rPr>
              <a:t>ISLAM</a:t>
            </a:r>
            <a:br>
              <a:rPr lang="sv-SE" sz="1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sv-SE" sz="7200" b="1" i="1" dirty="0" smtClean="0">
                <a:solidFill>
                  <a:schemeClr val="tx2">
                    <a:lumMod val="50000"/>
                  </a:schemeClr>
                </a:solidFill>
              </a:rPr>
              <a:t>Lära, budskap,</a:t>
            </a:r>
            <a:br>
              <a:rPr lang="sv-SE" sz="7200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sv-SE" sz="7200" b="1" i="1" dirty="0" smtClean="0">
                <a:solidFill>
                  <a:schemeClr val="tx2">
                    <a:lumMod val="50000"/>
                  </a:schemeClr>
                </a:solidFill>
              </a:rPr>
              <a:t>Koranen</a:t>
            </a:r>
            <a:endParaRPr lang="sv-SE" sz="7200" dirty="0"/>
          </a:p>
        </p:txBody>
      </p:sp>
    </p:spTree>
    <p:extLst>
      <p:ext uri="{BB962C8B-B14F-4D97-AF65-F5344CB8AC3E}">
        <p14:creationId xmlns:p14="http://schemas.microsoft.com/office/powerpoint/2010/main" val="292712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Övriga källor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sv-SE" sz="3200" dirty="0" err="1" smtClean="0"/>
              <a:t>Hadither</a:t>
            </a:r>
            <a:endParaRPr lang="sv-SE" sz="3200" dirty="0" smtClean="0"/>
          </a:p>
          <a:p>
            <a:pPr lvl="1"/>
            <a:r>
              <a:rPr lang="sv-SE" sz="3200" dirty="0" smtClean="0"/>
              <a:t>berättar om </a:t>
            </a:r>
            <a:r>
              <a:rPr lang="sv-SE" sz="3200" dirty="0" err="1" smtClean="0"/>
              <a:t>sunna</a:t>
            </a:r>
            <a:r>
              <a:rPr lang="sv-SE" sz="3200" dirty="0" smtClean="0"/>
              <a:t>, dvs. hur profeten och de första kaliferna levde. </a:t>
            </a:r>
          </a:p>
          <a:p>
            <a:pPr lvl="1"/>
            <a:r>
              <a:rPr lang="sv-SE" sz="3200" dirty="0" smtClean="0"/>
              <a:t>Används som hjälp för att förstå Koranen. </a:t>
            </a:r>
          </a:p>
          <a:p>
            <a:pPr lvl="1"/>
            <a:r>
              <a:rPr lang="sv-SE" sz="3200" dirty="0" smtClean="0"/>
              <a:t>Bygger på muntlig tradering.</a:t>
            </a:r>
          </a:p>
          <a:p>
            <a:pPr lvl="1"/>
            <a:r>
              <a:rPr lang="sv-SE" sz="3200" dirty="0" smtClean="0"/>
              <a:t>Finns ett stort antal! Ca 750 000, varierande äkthet.</a:t>
            </a:r>
          </a:p>
          <a:p>
            <a:pPr lvl="1"/>
            <a:r>
              <a:rPr lang="sv-SE" sz="3200" dirty="0" smtClean="0"/>
              <a:t>Inte bindande - får tolkas.</a:t>
            </a:r>
            <a:endParaRPr lang="sv-SE" sz="3600" dirty="0" smtClean="0"/>
          </a:p>
        </p:txBody>
      </p:sp>
    </p:spTree>
    <p:extLst>
      <p:ext uri="{BB962C8B-B14F-4D97-AF65-F5344CB8AC3E}">
        <p14:creationId xmlns:p14="http://schemas.microsoft.com/office/powerpoint/2010/main" val="161311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Uppgift: Koranen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v-SE" dirty="0" smtClean="0"/>
              <a:t>Vad står det? Hur kan man förstå budskapet? </a:t>
            </a:r>
          </a:p>
          <a:p>
            <a:pPr marL="114300" indent="0">
              <a:buNone/>
            </a:pPr>
            <a:r>
              <a:rPr lang="sv-SE" dirty="0" smtClean="0"/>
              <a:t>(Hänvisningar till Koranens Budskap: Bernström / Koranen: Zetterström)</a:t>
            </a:r>
            <a:br>
              <a:rPr lang="sv-SE" dirty="0" smtClean="0"/>
            </a:br>
            <a:endParaRPr lang="sv-SE" dirty="0"/>
          </a:p>
          <a:p>
            <a:r>
              <a:rPr lang="sv-SE" dirty="0" smtClean="0"/>
              <a:t>Vilken bild ger följande suror av Gud?</a:t>
            </a:r>
            <a:br>
              <a:rPr lang="sv-SE" dirty="0" smtClean="0"/>
            </a:br>
            <a:r>
              <a:rPr lang="sv-SE" dirty="0" smtClean="0"/>
              <a:t>1, 2:255/256, 24:35, 42:25/24, 57:3</a:t>
            </a:r>
          </a:p>
          <a:p>
            <a:r>
              <a:rPr lang="sv-SE" dirty="0" smtClean="0"/>
              <a:t>Hur beskrivs människan i dessa suror?</a:t>
            </a:r>
            <a:br>
              <a:rPr lang="sv-SE" dirty="0" smtClean="0"/>
            </a:br>
            <a:r>
              <a:rPr lang="sv-SE" dirty="0" smtClean="0"/>
              <a:t>20:54-55/56-57, 32:6-9/3-8, 38:71-72, 95:4-6</a:t>
            </a:r>
          </a:p>
          <a:p>
            <a:r>
              <a:rPr lang="sv-SE" dirty="0" smtClean="0"/>
              <a:t>Hur beskrivs Islam i förhållande till Judendom och Kristendom?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5:12-19/15-22</a:t>
            </a:r>
          </a:p>
        </p:txBody>
      </p:sp>
    </p:spTree>
    <p:extLst>
      <p:ext uri="{BB962C8B-B14F-4D97-AF65-F5344CB8AC3E}">
        <p14:creationId xmlns:p14="http://schemas.microsoft.com/office/powerpoint/2010/main" val="389451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476672"/>
            <a:ext cx="7620000" cy="5880720"/>
          </a:xfrm>
        </p:spPr>
        <p:txBody>
          <a:bodyPr/>
          <a:lstStyle/>
          <a:p>
            <a:pPr marL="114300" indent="0" algn="ctr">
              <a:buNone/>
            </a:pPr>
            <a:endParaRPr lang="en-US" b="1" dirty="0" smtClean="0"/>
          </a:p>
          <a:p>
            <a:pPr marL="114300" indent="0" algn="ctr">
              <a:buNone/>
            </a:pPr>
            <a:endParaRPr lang="en-US" b="1" dirty="0"/>
          </a:p>
          <a:p>
            <a:pPr marL="114300" indent="0" algn="ctr">
              <a:buNone/>
            </a:pPr>
            <a:endParaRPr lang="en-US" b="1" dirty="0" smtClean="0"/>
          </a:p>
          <a:p>
            <a:pPr marL="114300" indent="0" algn="ctr">
              <a:buNone/>
            </a:pPr>
            <a:endParaRPr lang="en-US" b="1" dirty="0"/>
          </a:p>
          <a:p>
            <a:pPr marL="114300" indent="0" algn="ctr">
              <a:buNone/>
            </a:pPr>
            <a:endParaRPr lang="en-US" b="1" dirty="0" smtClean="0"/>
          </a:p>
          <a:p>
            <a:pPr marL="114300" indent="0" algn="ctr">
              <a:buNone/>
            </a:pPr>
            <a:r>
              <a:rPr lang="en-US" b="1" dirty="0" smtClean="0"/>
              <a:t>Islam</a:t>
            </a:r>
            <a:r>
              <a:rPr lang="en-US" b="1" dirty="0"/>
              <a:t>, the Quran, and the Five Pillars All Without a </a:t>
            </a:r>
            <a:r>
              <a:rPr lang="en-US" b="1" dirty="0" err="1"/>
              <a:t>Flamewar</a:t>
            </a:r>
            <a:r>
              <a:rPr lang="en-US" b="1" dirty="0"/>
              <a:t>: Crash Course World History</a:t>
            </a:r>
          </a:p>
          <a:p>
            <a:pPr marL="114300" indent="0" algn="ctr">
              <a:buNone/>
            </a:pPr>
            <a:r>
              <a:rPr lang="sv-SE" dirty="0">
                <a:hlinkClick r:id="rId3"/>
              </a:rPr>
              <a:t>https://</a:t>
            </a:r>
            <a:r>
              <a:rPr lang="sv-SE" dirty="0" smtClean="0">
                <a:hlinkClick r:id="rId3"/>
              </a:rPr>
              <a:t>www.youtube.com/watch?v=TpcbfxtdoI8#t=419</a:t>
            </a:r>
            <a:endParaRPr lang="sv-SE" dirty="0" smtClean="0"/>
          </a:p>
          <a:p>
            <a:pPr marL="11430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254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Islams sex trosartiklar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sv-SE" sz="2400" dirty="0" smtClean="0"/>
              <a:t>Gemensamma för muslimer oavsett inriktning</a:t>
            </a:r>
          </a:p>
          <a:p>
            <a:endParaRPr lang="sv-SE" sz="2400" dirty="0"/>
          </a:p>
          <a:p>
            <a:pPr marL="571500" indent="-457200">
              <a:buFont typeface="+mj-lt"/>
              <a:buAutoNum type="arabicPeriod"/>
            </a:pPr>
            <a:r>
              <a:rPr lang="sv-SE" sz="2400" dirty="0" smtClean="0"/>
              <a:t>Tron på Gud</a:t>
            </a:r>
          </a:p>
          <a:p>
            <a:pPr marL="571500" indent="-457200">
              <a:buFont typeface="+mj-lt"/>
              <a:buAutoNum type="arabicPeriod"/>
            </a:pPr>
            <a:r>
              <a:rPr lang="sv-SE" sz="2400" dirty="0" smtClean="0"/>
              <a:t>Tron på änglar</a:t>
            </a:r>
          </a:p>
          <a:p>
            <a:pPr marL="571500" indent="-457200">
              <a:buFont typeface="+mj-lt"/>
              <a:buAutoNum type="arabicPeriod"/>
            </a:pPr>
            <a:r>
              <a:rPr lang="sv-SE" sz="2400" dirty="0" smtClean="0"/>
              <a:t>Tron på Guds skrifter</a:t>
            </a:r>
          </a:p>
          <a:p>
            <a:pPr marL="571500" indent="-457200">
              <a:buFont typeface="+mj-lt"/>
              <a:buAutoNum type="arabicPeriod"/>
            </a:pPr>
            <a:r>
              <a:rPr lang="sv-SE" sz="2400" dirty="0" smtClean="0"/>
              <a:t>Tron på Guds profeter</a:t>
            </a:r>
          </a:p>
          <a:p>
            <a:pPr marL="571500" indent="-457200">
              <a:buFont typeface="+mj-lt"/>
              <a:buAutoNum type="arabicPeriod"/>
            </a:pPr>
            <a:r>
              <a:rPr lang="sv-SE" sz="2400" dirty="0" smtClean="0"/>
              <a:t>Tron på den yttersta dagen</a:t>
            </a:r>
          </a:p>
          <a:p>
            <a:pPr marL="571500" indent="-457200">
              <a:buFont typeface="+mj-lt"/>
              <a:buAutoNum type="arabicPeriod"/>
            </a:pPr>
            <a:r>
              <a:rPr lang="sv-SE" sz="2400" dirty="0" smtClean="0"/>
              <a:t>Tron på det förutbestämda</a:t>
            </a:r>
            <a:endParaRPr lang="sv-SE" sz="2400" dirty="0"/>
          </a:p>
        </p:txBody>
      </p:sp>
      <p:pic>
        <p:nvPicPr>
          <p:cNvPr id="1027" name="Picture 3" descr="C:\Users\ite0613\AppData\Local\Microsoft\Windows\Temporary Internet Files\Content.IE5\BIFNM5Y4\MC9003248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420888"/>
            <a:ext cx="3875201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03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Budskap och lära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 smtClean="0"/>
              <a:t>Muhammed anses vara den som fört budskapet vidare helt utan fel, men…</a:t>
            </a:r>
          </a:p>
          <a:p>
            <a:r>
              <a:rPr lang="sv-SE" sz="2400" dirty="0" smtClean="0"/>
              <a:t>han är den siste i en lång rad av profeter som Gud givit sitt budskap till, de tidigare profeterna har dock missuppfattat eller förvanskat vad de hört. </a:t>
            </a:r>
          </a:p>
          <a:p>
            <a:r>
              <a:rPr lang="sv-SE" sz="2400" dirty="0" smtClean="0"/>
              <a:t>Även t.ex. Moseböckerna i Gamla Testamentet och evangeliernas berättelser om Jesus anses innehålla gudomliga budskap MEN är inte felfria. </a:t>
            </a:r>
            <a:endParaRPr lang="sv-SE" sz="2400" dirty="0"/>
          </a:p>
          <a:p>
            <a:pPr marL="11430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073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Budskap och lära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v-SE" dirty="0" smtClean="0"/>
              <a:t>Trosbekännelsen: </a:t>
            </a:r>
          </a:p>
          <a:p>
            <a:pPr marL="114300" indent="0" algn="ctr">
              <a:buNone/>
            </a:pPr>
            <a:endParaRPr lang="sv-SE" dirty="0"/>
          </a:p>
          <a:p>
            <a:pPr marL="114300" indent="0" algn="ctr">
              <a:buNone/>
            </a:pPr>
            <a:r>
              <a:rPr lang="sv-SE" sz="4000" dirty="0" smtClean="0"/>
              <a:t>Det finns ingen gud utom Gud och</a:t>
            </a:r>
            <a:br>
              <a:rPr lang="sv-SE" sz="4000" dirty="0" smtClean="0"/>
            </a:br>
            <a:r>
              <a:rPr lang="sv-SE" sz="4000" dirty="0" smtClean="0"/>
              <a:t>Muhammed är Guds profet.</a:t>
            </a:r>
            <a:endParaRPr lang="sv-SE" sz="40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933056"/>
            <a:ext cx="3158166" cy="223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Budskap och lära: Gudsbild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 smtClean="0"/>
              <a:t>Monoteismen: GUD ÄR EN!</a:t>
            </a:r>
          </a:p>
          <a:p>
            <a:r>
              <a:rPr lang="sv-SE" sz="2400" dirty="0" smtClean="0"/>
              <a:t>Gud är större: Allah </a:t>
            </a:r>
            <a:r>
              <a:rPr lang="sv-SE" sz="2400" dirty="0" err="1" smtClean="0"/>
              <a:t>akbar</a:t>
            </a:r>
            <a:r>
              <a:rPr lang="sv-SE" sz="2400" dirty="0"/>
              <a:t/>
            </a:r>
            <a:br>
              <a:rPr lang="sv-SE" sz="2400" dirty="0"/>
            </a:br>
            <a:r>
              <a:rPr lang="sv-SE" sz="2400" dirty="0" smtClean="0"/>
              <a:t>Vi kan aldrig helt förstå Gud, Gud är alltid mer än vad vi kan föreställa oss</a:t>
            </a:r>
          </a:p>
          <a:p>
            <a:r>
              <a:rPr lang="sv-SE" sz="2400" dirty="0" smtClean="0"/>
              <a:t>Om Gud vill: </a:t>
            </a:r>
            <a:r>
              <a:rPr lang="sv-SE" sz="2400" dirty="0" err="1" smtClean="0"/>
              <a:t>Inshallah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>Våra öden ligger i Guds händer, det sker som Gud vill ska ske.</a:t>
            </a:r>
          </a:p>
          <a:p>
            <a:r>
              <a:rPr lang="sv-SE" sz="2400" dirty="0" smtClean="0"/>
              <a:t>”Gud har 99 namn” – beskriver Gud utifrån hans egenskaper, till exempel skapare, allsmäktig, beskyddaren</a:t>
            </a:r>
            <a:r>
              <a:rPr lang="sv-SE" sz="2400" dirty="0"/>
              <a:t>, hämnaren, den milde… (se </a:t>
            </a:r>
            <a:r>
              <a:rPr lang="sv-SE" sz="2400" dirty="0">
                <a:hlinkClick r:id="rId2"/>
              </a:rPr>
              <a:t>http://</a:t>
            </a:r>
            <a:r>
              <a:rPr lang="sv-SE" sz="2400" dirty="0" smtClean="0">
                <a:hlinkClick r:id="rId2"/>
              </a:rPr>
              <a:t>www.islamutbildning.se/</a:t>
            </a:r>
            <a:r>
              <a:rPr lang="sv-SE" sz="2400" dirty="0" err="1" smtClean="0">
                <a:hlinkClick r:id="rId2"/>
              </a:rPr>
              <a:t>Aksaa_doks</a:t>
            </a:r>
            <a:r>
              <a:rPr lang="sv-SE" sz="2400" dirty="0" smtClean="0">
                <a:hlinkClick r:id="rId2"/>
              </a:rPr>
              <a:t>/Guds-99-namn.pdf</a:t>
            </a:r>
            <a:r>
              <a:rPr lang="sv-SE" sz="2400" dirty="0" smtClean="0"/>
              <a:t>)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858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Budskap och lära: Människosyn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400" dirty="0" smtClean="0"/>
              <a:t>Människan är skapad av Gud – </a:t>
            </a:r>
            <a:br>
              <a:rPr lang="sv-SE" sz="2400" dirty="0" smtClean="0"/>
            </a:br>
            <a:r>
              <a:rPr lang="sv-SE" sz="2400" dirty="0" smtClean="0"/>
              <a:t>därför är människan i grunden god.</a:t>
            </a:r>
          </a:p>
          <a:p>
            <a:r>
              <a:rPr lang="sv-SE" sz="2400" dirty="0" smtClean="0"/>
              <a:t>Under sitt liv kan människan frestas av Satan </a:t>
            </a:r>
            <a:br>
              <a:rPr lang="sv-SE" sz="2400" dirty="0" smtClean="0"/>
            </a:br>
            <a:r>
              <a:rPr lang="sv-SE" sz="2400" dirty="0" smtClean="0"/>
              <a:t>att handla fel.  </a:t>
            </a:r>
          </a:p>
          <a:p>
            <a:r>
              <a:rPr lang="sv-SE" sz="2400" dirty="0" smtClean="0"/>
              <a:t>Människan är satt på jorden för att utföra Guds vilja – hon har en plikt att stå emot frestelserna. Människan kommer bli dömd utifrån sina gärningar på domens dag och hamnar antingen i paradiset eller helvetet. </a:t>
            </a:r>
            <a:br>
              <a:rPr lang="sv-SE" sz="2400" dirty="0" smtClean="0"/>
            </a:br>
            <a:endParaRPr lang="sv-SE" sz="2400" dirty="0" smtClean="0"/>
          </a:p>
          <a:p>
            <a:pPr marL="114300" indent="0" algn="r">
              <a:buNone/>
            </a:pPr>
            <a:r>
              <a:rPr lang="sv-SE" sz="2400" i="1" dirty="0" smtClean="0"/>
              <a:t>Allt är bestämt av Gud, men vi har en fri vilja </a:t>
            </a:r>
            <a:br>
              <a:rPr lang="sv-SE" sz="2400" i="1" dirty="0" smtClean="0"/>
            </a:br>
            <a:r>
              <a:rPr lang="sv-SE" sz="2400" i="1" dirty="0" smtClean="0"/>
              <a:t>och kommer att dömas för det vi gjort fel </a:t>
            </a:r>
            <a:br>
              <a:rPr lang="sv-SE" sz="2400" i="1" dirty="0" smtClean="0"/>
            </a:br>
            <a:r>
              <a:rPr lang="sv-SE" sz="2400" i="1" dirty="0" smtClean="0"/>
              <a:t>– hur kan man förstå detta? </a:t>
            </a:r>
            <a:endParaRPr lang="sv-SE" sz="2400" i="1" dirty="0"/>
          </a:p>
        </p:txBody>
      </p:sp>
    </p:spTree>
    <p:extLst>
      <p:ext uri="{BB962C8B-B14F-4D97-AF65-F5344CB8AC3E}">
        <p14:creationId xmlns:p14="http://schemas.microsoft.com/office/powerpoint/2010/main" val="58425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Koranen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sv-SE" sz="3200" dirty="0" smtClean="0"/>
              <a:t>Muhammed lyssnade till </a:t>
            </a:r>
            <a:br>
              <a:rPr lang="sv-SE" sz="3200" dirty="0" smtClean="0"/>
            </a:br>
            <a:r>
              <a:rPr lang="sv-SE" sz="3200" dirty="0" smtClean="0"/>
              <a:t>ängeln Gabriels uppläsning av </a:t>
            </a:r>
            <a:br>
              <a:rPr lang="sv-SE" sz="3200" dirty="0" smtClean="0"/>
            </a:br>
            <a:r>
              <a:rPr lang="sv-SE" sz="3200" dirty="0" smtClean="0"/>
              <a:t>den </a:t>
            </a:r>
            <a:r>
              <a:rPr lang="sv-SE" sz="3200" i="1" dirty="0" smtClean="0"/>
              <a:t>himmelska Koranen</a:t>
            </a:r>
            <a:r>
              <a:rPr lang="sv-SE" sz="3200" dirty="0" smtClean="0"/>
              <a:t>…</a:t>
            </a:r>
            <a:br>
              <a:rPr lang="sv-SE" sz="3200" dirty="0" smtClean="0"/>
            </a:br>
            <a:endParaRPr lang="sv-SE" sz="3200" dirty="0" smtClean="0"/>
          </a:p>
          <a:p>
            <a:pPr marL="114300" indent="0" algn="r">
              <a:buNone/>
            </a:pPr>
            <a:r>
              <a:rPr lang="sv-SE" sz="3200" dirty="0" smtClean="0"/>
              <a:t>	… och läste i sin tur upp detta för </a:t>
            </a:r>
            <a:br>
              <a:rPr lang="sv-SE" sz="3200" dirty="0" smtClean="0"/>
            </a:br>
            <a:r>
              <a:rPr lang="sv-SE" sz="3200" dirty="0" smtClean="0"/>
              <a:t>en skrivare som nedtecknade </a:t>
            </a:r>
            <a:br>
              <a:rPr lang="sv-SE" sz="3200" dirty="0" smtClean="0"/>
            </a:br>
            <a:r>
              <a:rPr lang="sv-SE" sz="3200" dirty="0" smtClean="0"/>
              <a:t>den </a:t>
            </a:r>
            <a:r>
              <a:rPr lang="sv-SE" sz="3200" i="1" dirty="0" smtClean="0"/>
              <a:t>jordiska Koranen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080645"/>
            <a:ext cx="2066775" cy="354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63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Koranen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dirty="0" smtClean="0"/>
              <a:t>Det sanna budskapet – Guds egna ord! </a:t>
            </a:r>
          </a:p>
          <a:p>
            <a:r>
              <a:rPr lang="sv-SE" dirty="0" smtClean="0"/>
              <a:t>Muhammed tog emot budskapet genom flera uppenbarelser.</a:t>
            </a:r>
          </a:p>
          <a:p>
            <a:r>
              <a:rPr lang="sv-SE" dirty="0" smtClean="0"/>
              <a:t>Sammanställdes under ca tio år efter Muhammeds död.</a:t>
            </a:r>
          </a:p>
          <a:p>
            <a:r>
              <a:rPr lang="sv-SE" dirty="0" smtClean="0"/>
              <a:t>Uppdelad i 114 suror (kapitel) som i sin tur är uppdelade i verser. </a:t>
            </a:r>
          </a:p>
          <a:p>
            <a:r>
              <a:rPr lang="sv-SE" dirty="0" smtClean="0"/>
              <a:t>Innehåller beskrivningar av Guds handlingar nu och i historien, lovprisningar till Guds storhet </a:t>
            </a:r>
            <a:br>
              <a:rPr lang="sv-SE" dirty="0" smtClean="0"/>
            </a:br>
            <a:r>
              <a:rPr lang="sv-SE" dirty="0" smtClean="0"/>
              <a:t>och godhet, beskrivningar av </a:t>
            </a:r>
            <a:br>
              <a:rPr lang="sv-SE" dirty="0" smtClean="0"/>
            </a:br>
            <a:r>
              <a:rPr lang="sv-SE" dirty="0" smtClean="0"/>
              <a:t>hur människan skall leva, </a:t>
            </a:r>
            <a:br>
              <a:rPr lang="sv-SE" dirty="0" smtClean="0"/>
            </a:br>
            <a:r>
              <a:rPr lang="sv-SE" dirty="0" smtClean="0"/>
              <a:t>skildringar av domens dag, </a:t>
            </a:r>
            <a:br>
              <a:rPr lang="sv-SE" dirty="0" smtClean="0"/>
            </a:br>
            <a:r>
              <a:rPr lang="sv-SE" dirty="0" smtClean="0"/>
              <a:t>paradis och helvete. </a:t>
            </a:r>
          </a:p>
          <a:p>
            <a:r>
              <a:rPr lang="sv-SE" dirty="0" smtClean="0"/>
              <a:t>Översättning? Tolkning?</a:t>
            </a:r>
          </a:p>
          <a:p>
            <a:pPr marL="114300" indent="0">
              <a:buNone/>
            </a:pPr>
            <a:endParaRPr lang="sv-SE" sz="24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077072"/>
            <a:ext cx="4392488" cy="270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84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ränsande">
  <a:themeElements>
    <a:clrScheme name="Pap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ränsan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271</TotalTime>
  <Words>295</Words>
  <Application>Microsoft Office PowerPoint</Application>
  <PresentationFormat>Bildspel på skärmen (4:3)</PresentationFormat>
  <Paragraphs>60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Angränsande</vt:lpstr>
      <vt:lpstr>ISLAM Lära, budskap, Koranen</vt:lpstr>
      <vt:lpstr>PowerPoint-presentation</vt:lpstr>
      <vt:lpstr>Islams sex trosartiklar</vt:lpstr>
      <vt:lpstr>Budskap och lära</vt:lpstr>
      <vt:lpstr>Budskap och lära</vt:lpstr>
      <vt:lpstr>Budskap och lära: Gudsbild</vt:lpstr>
      <vt:lpstr>Budskap och lära: Människosyn</vt:lpstr>
      <vt:lpstr>Koranen</vt:lpstr>
      <vt:lpstr>Koranen</vt:lpstr>
      <vt:lpstr>Övriga källor</vt:lpstr>
      <vt:lpstr>Uppgift: Koranen</vt:lpstr>
    </vt:vector>
  </TitlesOfParts>
  <Company>Sigtuna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 Lära, budskap, Koranen</dc:title>
  <dc:creator>Ida Tegenborg</dc:creator>
  <cp:lastModifiedBy>Jonas Ekervärn</cp:lastModifiedBy>
  <cp:revision>16</cp:revision>
  <dcterms:created xsi:type="dcterms:W3CDTF">2013-12-03T12:07:35Z</dcterms:created>
  <dcterms:modified xsi:type="dcterms:W3CDTF">2013-12-09T09:16:05Z</dcterms:modified>
</cp:coreProperties>
</file>