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9125-5484-4B5A-ABBB-54C4E13C70EC}" type="datetimeFigureOut">
              <a:rPr lang="sv-SE" smtClean="0"/>
              <a:t>2013-12-03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899A-C7BC-4331-9AE3-042D2287DD9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9125-5484-4B5A-ABBB-54C4E13C70EC}" type="datetimeFigureOut">
              <a:rPr lang="sv-SE" smtClean="0"/>
              <a:t>2013-12-03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899A-C7BC-4331-9AE3-042D2287DD9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9125-5484-4B5A-ABBB-54C4E13C70EC}" type="datetimeFigureOut">
              <a:rPr lang="sv-SE" smtClean="0"/>
              <a:t>2013-12-03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899A-C7BC-4331-9AE3-042D2287DD9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9125-5484-4B5A-ABBB-54C4E13C70EC}" type="datetimeFigureOut">
              <a:rPr lang="sv-SE" smtClean="0"/>
              <a:t>2013-12-03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899A-C7BC-4331-9AE3-042D2287DD9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9125-5484-4B5A-ABBB-54C4E13C70EC}" type="datetimeFigureOut">
              <a:rPr lang="sv-SE" smtClean="0"/>
              <a:t>2013-12-03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899A-C7BC-4331-9AE3-042D2287DD9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9125-5484-4B5A-ABBB-54C4E13C70EC}" type="datetimeFigureOut">
              <a:rPr lang="sv-SE" smtClean="0"/>
              <a:t>2013-12-03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899A-C7BC-4331-9AE3-042D2287DD9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9125-5484-4B5A-ABBB-54C4E13C70EC}" type="datetimeFigureOut">
              <a:rPr lang="sv-SE" smtClean="0"/>
              <a:t>2013-12-03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899A-C7BC-4331-9AE3-042D2287DD9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9125-5484-4B5A-ABBB-54C4E13C70EC}" type="datetimeFigureOut">
              <a:rPr lang="sv-SE" smtClean="0"/>
              <a:t>2013-12-03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899A-C7BC-4331-9AE3-042D2287DD9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9125-5484-4B5A-ABBB-54C4E13C70EC}" type="datetimeFigureOut">
              <a:rPr lang="sv-SE" smtClean="0"/>
              <a:t>2013-12-03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899A-C7BC-4331-9AE3-042D2287DD9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9125-5484-4B5A-ABBB-54C4E13C70EC}" type="datetimeFigureOut">
              <a:rPr lang="sv-SE" smtClean="0"/>
              <a:t>2013-12-03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899A-C7BC-4331-9AE3-042D2287DD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9125-5484-4B5A-ABBB-54C4E13C70EC}" type="datetimeFigureOut">
              <a:rPr lang="sv-SE" smtClean="0"/>
              <a:t>2013-12-03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85899A-C7BC-4331-9AE3-042D2287DD9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D85899A-C7BC-4331-9AE3-042D2287DD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F379125-5484-4B5A-ABBB-54C4E13C70EC}" type="datetimeFigureOut">
              <a:rPr lang="sv-SE" smtClean="0"/>
              <a:t>2013-12-03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99" y="0"/>
            <a:ext cx="9177835" cy="6870576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ctrTitle"/>
          </p:nvPr>
        </p:nvSpPr>
        <p:spPr>
          <a:xfrm>
            <a:off x="792918" y="980728"/>
            <a:ext cx="7543800" cy="4464496"/>
          </a:xfrm>
        </p:spPr>
        <p:txBody>
          <a:bodyPr/>
          <a:lstStyle/>
          <a:p>
            <a:pPr algn="ctr"/>
            <a:r>
              <a:rPr lang="sv-SE" sz="15000" b="1" dirty="0" smtClean="0">
                <a:solidFill>
                  <a:schemeClr val="tx2">
                    <a:lumMod val="50000"/>
                  </a:schemeClr>
                </a:solidFill>
              </a:rPr>
              <a:t>ISLAM</a:t>
            </a:r>
            <a:br>
              <a:rPr lang="sv-SE" sz="15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v-SE" sz="8000" b="1" i="1" dirty="0" smtClean="0">
                <a:solidFill>
                  <a:schemeClr val="tx2">
                    <a:lumMod val="50000"/>
                  </a:schemeClr>
                </a:solidFill>
              </a:rPr>
              <a:t>Ursprung</a:t>
            </a:r>
            <a:endParaRPr lang="sv-SE" sz="8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51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692696"/>
            <a:ext cx="7620000" cy="525658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v-SE" sz="4000" dirty="0" smtClean="0"/>
              <a:t>Har sitt ursprung i profeten Muhammed (ca 570-632) som grundade religionen… </a:t>
            </a:r>
            <a:br>
              <a:rPr lang="sv-SE" sz="4000" dirty="0" smtClean="0"/>
            </a:br>
            <a:endParaRPr lang="sv-SE" sz="4000" dirty="0" smtClean="0"/>
          </a:p>
          <a:p>
            <a:pPr marL="114300" indent="0" algn="r">
              <a:buNone/>
            </a:pPr>
            <a:r>
              <a:rPr lang="sv-SE" sz="4000" dirty="0" smtClean="0"/>
              <a:t>…men är enligt muslimerna den naturliga, enda sanna religionen och har funnits från tidernas begynnelse.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25300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Ursprung – Arabiska halvön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Muhammed föddes i Mecka omkring år 570</a:t>
            </a:r>
          </a:p>
          <a:p>
            <a:r>
              <a:rPr lang="sv-SE" sz="2800" dirty="0" smtClean="0"/>
              <a:t>En omvälvande tid i området!</a:t>
            </a:r>
          </a:p>
          <a:p>
            <a:pPr lvl="1"/>
            <a:r>
              <a:rPr lang="sv-SE" sz="2400" dirty="0"/>
              <a:t>B</a:t>
            </a:r>
            <a:r>
              <a:rPr lang="sv-SE" sz="2400" dirty="0" smtClean="0"/>
              <a:t>oskapsskötsel ersätts med handel </a:t>
            </a:r>
          </a:p>
          <a:p>
            <a:pPr lvl="1"/>
            <a:r>
              <a:rPr lang="sv-SE" sz="2400" dirty="0" smtClean="0"/>
              <a:t>Stamsamhälle, lojalitet</a:t>
            </a:r>
          </a:p>
          <a:p>
            <a:pPr lvl="1"/>
            <a:r>
              <a:rPr lang="sv-SE" sz="2400" dirty="0" smtClean="0"/>
              <a:t>Varje stam hade egen gud</a:t>
            </a:r>
          </a:p>
          <a:p>
            <a:pPr lvl="1"/>
            <a:r>
              <a:rPr lang="sv-SE" sz="2400" dirty="0" smtClean="0"/>
              <a:t>Mecka viktigt religiöst </a:t>
            </a:r>
            <a:br>
              <a:rPr lang="sv-SE" sz="2400" dirty="0" smtClean="0"/>
            </a:br>
            <a:r>
              <a:rPr lang="sv-SE" sz="2400" dirty="0" smtClean="0"/>
              <a:t>centrum – </a:t>
            </a:r>
            <a:br>
              <a:rPr lang="sv-SE" sz="2400" dirty="0" smtClean="0"/>
            </a:br>
            <a:r>
              <a:rPr lang="sv-SE" sz="2400" dirty="0" err="1" smtClean="0"/>
              <a:t>Kaban</a:t>
            </a:r>
            <a:r>
              <a:rPr lang="sv-SE" sz="2400" dirty="0" smtClean="0"/>
              <a:t> stark rituell betydelse</a:t>
            </a:r>
          </a:p>
          <a:p>
            <a:pPr lvl="1"/>
            <a:r>
              <a:rPr lang="sv-SE" sz="2400" dirty="0" smtClean="0"/>
              <a:t>Stor religiös mångfald!</a:t>
            </a:r>
          </a:p>
        </p:txBody>
      </p:sp>
      <p:pic>
        <p:nvPicPr>
          <p:cNvPr id="2050" name="Picture 2" descr="C:\Users\ite0613\AppData\Local\Microsoft\Windows\Temporary Internet Files\Content.IE5\RLY0RF1F\MC9004111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61509"/>
            <a:ext cx="3230403" cy="239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82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Ursprung - Muhammed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800" dirty="0" smtClean="0"/>
              <a:t>Muhammed arbetade med karavantransporter. Anses under sina resor ha mött företrädare för många religioner, exempelvis judar och kristna</a:t>
            </a:r>
          </a:p>
          <a:p>
            <a:r>
              <a:rPr lang="sv-SE" sz="2800" dirty="0" smtClean="0"/>
              <a:t>Tog emot sin första uppenbarelse år 610. </a:t>
            </a:r>
            <a:br>
              <a:rPr lang="sv-SE" sz="2800" dirty="0" smtClean="0"/>
            </a:br>
            <a:r>
              <a:rPr lang="sv-SE" sz="2800" dirty="0" smtClean="0"/>
              <a:t>Började predika</a:t>
            </a:r>
          </a:p>
          <a:p>
            <a:pPr lvl="1"/>
            <a:r>
              <a:rPr lang="sv-SE" sz="2400" dirty="0"/>
              <a:t>m</a:t>
            </a:r>
            <a:r>
              <a:rPr lang="sv-SE" sz="2400" dirty="0" smtClean="0"/>
              <a:t>onoteism</a:t>
            </a:r>
          </a:p>
          <a:p>
            <a:pPr lvl="1"/>
            <a:r>
              <a:rPr lang="sv-SE" sz="2400" dirty="0"/>
              <a:t>s</a:t>
            </a:r>
            <a:r>
              <a:rPr lang="sv-SE" sz="2400" dirty="0" smtClean="0"/>
              <a:t>olidaritet med svaga och utsatta</a:t>
            </a:r>
          </a:p>
          <a:p>
            <a:pPr lvl="1"/>
            <a:r>
              <a:rPr lang="sv-SE" sz="2400" dirty="0" smtClean="0"/>
              <a:t>att det finns ett liv efter döden och att vi alla en dag ska stå till svars för våra handlingar</a:t>
            </a:r>
          </a:p>
          <a:p>
            <a:r>
              <a:rPr lang="sv-SE" sz="2800" dirty="0" smtClean="0"/>
              <a:t>Budskapet ansågs mycket kontroversiellt! Skapade konflikter!                       </a:t>
            </a:r>
            <a:r>
              <a:rPr lang="sv-SE" sz="2800" i="1" dirty="0" smtClean="0"/>
              <a:t>- varför? </a:t>
            </a:r>
            <a:endParaRPr lang="sv-SE" sz="2800" i="1" dirty="0"/>
          </a:p>
        </p:txBody>
      </p:sp>
    </p:spTree>
    <p:extLst>
      <p:ext uri="{BB962C8B-B14F-4D97-AF65-F5344CB8AC3E}">
        <p14:creationId xmlns:p14="http://schemas.microsoft.com/office/powerpoint/2010/main" val="119396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Ursprung - Muhammed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Muhammed förföljdes och tvingades fly till Medina år 622 ( =startåret för muslimsk tideräkning). </a:t>
            </a:r>
          </a:p>
          <a:p>
            <a:r>
              <a:rPr lang="sv-SE" sz="2800" dirty="0" smtClean="0"/>
              <a:t>Där grundades den första församlingen – </a:t>
            </a:r>
            <a:r>
              <a:rPr lang="sv-SE" sz="2800" i="1" dirty="0" err="1" smtClean="0"/>
              <a:t>umma</a:t>
            </a:r>
            <a:r>
              <a:rPr lang="sv-SE" sz="2800" dirty="0" smtClean="0"/>
              <a:t>. </a:t>
            </a:r>
            <a:endParaRPr lang="sv-SE" sz="2800" dirty="0"/>
          </a:p>
          <a:p>
            <a:r>
              <a:rPr lang="sv-SE" sz="2800" i="1" dirty="0" err="1" smtClean="0"/>
              <a:t>Umma</a:t>
            </a:r>
            <a:r>
              <a:rPr lang="sv-SE" sz="2800" dirty="0" smtClean="0"/>
              <a:t> ersatte stammens funktion som sammanhållande länk och socialt skyddsnät.</a:t>
            </a:r>
          </a:p>
          <a:p>
            <a:r>
              <a:rPr lang="sv-SE" sz="2800" dirty="0" smtClean="0"/>
              <a:t>I Medina fungerade Muhammed som ledare för hela samhället – inte bara religiöst. </a:t>
            </a:r>
          </a:p>
        </p:txBody>
      </p:sp>
    </p:spTree>
    <p:extLst>
      <p:ext uri="{BB962C8B-B14F-4D97-AF65-F5344CB8AC3E}">
        <p14:creationId xmlns:p14="http://schemas.microsoft.com/office/powerpoint/2010/main" val="70151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4663"/>
            <a:ext cx="6192688" cy="607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0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Ursprung - Muhammed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7504" y="1268760"/>
            <a:ext cx="8280920" cy="4968552"/>
          </a:xfrm>
        </p:spPr>
        <p:txBody>
          <a:bodyPr>
            <a:noAutofit/>
          </a:bodyPr>
          <a:lstStyle/>
          <a:p>
            <a:r>
              <a:rPr lang="sv-SE" sz="2800" dirty="0"/>
              <a:t>Det muslimska styret utvidgades genom politiska överenskommelser och krigsföring. </a:t>
            </a:r>
            <a:endParaRPr lang="sv-SE" sz="2800" dirty="0" smtClean="0"/>
          </a:p>
          <a:p>
            <a:r>
              <a:rPr lang="sv-SE" sz="2800" dirty="0" smtClean="0"/>
              <a:t>Vid sin död år 632 var Muhammed ledare för stora delar av den arabiska halvön. </a:t>
            </a:r>
          </a:p>
          <a:p>
            <a:r>
              <a:rPr lang="sv-SE" sz="2800" dirty="0" smtClean="0"/>
              <a:t>Expansionen fortsatte även därefter med enorm fart.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81511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7943"/>
            <a:ext cx="9013819" cy="471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8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ränsande">
  <a:themeElements>
    <a:clrScheme name="Pap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ränsa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212</TotalTime>
  <Words>167</Words>
  <Application>Microsoft Office PowerPoint</Application>
  <PresentationFormat>Bildspel på skärmen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Angränsande</vt:lpstr>
      <vt:lpstr>ISLAM Ursprung</vt:lpstr>
      <vt:lpstr>PowerPoint-presentation</vt:lpstr>
      <vt:lpstr>Ursprung – Arabiska halvön </vt:lpstr>
      <vt:lpstr>Ursprung - Muhammed</vt:lpstr>
      <vt:lpstr>Ursprung - Muhammed</vt:lpstr>
      <vt:lpstr>PowerPoint-presentation</vt:lpstr>
      <vt:lpstr>Ursprung - Muhammed</vt:lpstr>
      <vt:lpstr>PowerPoint-presentation</vt:lpstr>
    </vt:vector>
  </TitlesOfParts>
  <Company>Sigtuna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</dc:title>
  <dc:creator>Ida Tegenborg</dc:creator>
  <cp:lastModifiedBy>Jonas Ekervärn</cp:lastModifiedBy>
  <cp:revision>17</cp:revision>
  <dcterms:created xsi:type="dcterms:W3CDTF">2013-11-27T10:19:58Z</dcterms:created>
  <dcterms:modified xsi:type="dcterms:W3CDTF">2013-12-03T09:39:49Z</dcterms:modified>
</cp:coreProperties>
</file>