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Rubri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cxnSp>
        <p:nvCxnSpPr>
          <p:cNvPr id="8" name="Ra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2" name="Platshållare för innehåll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34" name="Platshållare för innehåll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cxnSp>
        <p:nvCxnSpPr>
          <p:cNvPr id="10" name="Ra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innehåll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1" name="Rubri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4" name="Platshållare fö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82AE5B-0434-4B41-8BB3-EDCA84678612}" type="datetimeFigureOut">
              <a:rPr lang="sv-SE" smtClean="0"/>
              <a:pPr/>
              <a:t>2013-01-14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8A35A2-6F01-443D-BACD-448AD4D5A0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sv.wikipedia.org/wiki/Imperialis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305800" cy="1981200"/>
          </a:xfrm>
        </p:spPr>
        <p:txBody>
          <a:bodyPr/>
          <a:lstStyle/>
          <a:p>
            <a:r>
              <a:rPr lang="sv-SE" dirty="0" smtClean="0"/>
              <a:t>Imperialsim</a:t>
            </a:r>
            <a:br>
              <a:rPr lang="sv-SE" dirty="0" smtClean="0"/>
            </a:br>
            <a:r>
              <a:rPr lang="sv-SE" dirty="0" smtClean="0"/>
              <a:t>Nationalism</a:t>
            </a:r>
            <a:br>
              <a:rPr lang="sv-SE" dirty="0" smtClean="0"/>
            </a:br>
            <a:r>
              <a:rPr lang="sv-SE" dirty="0" smtClean="0"/>
              <a:t>Rasism</a:t>
            </a:r>
            <a:endParaRPr lang="sv-S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Imperialism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Latinskt ord: herravälde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Total underkastelse, moderlandets organisation och kultur ”klipptes ut och klistrades in” 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Ofta total brist på respekt och förståelse för den koloniserades kultur.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Största imperialiststaterna: Storbritannien, Ryssland, Frankrike, Tyskland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Andra kända: Portugal, Spanien, Italien, Belgien, USA, Japan</a:t>
            </a:r>
          </a:p>
          <a:p>
            <a:endParaRPr lang="sv-SE" dirty="0"/>
          </a:p>
        </p:txBody>
      </p:sp>
      <p:pic>
        <p:nvPicPr>
          <p:cNvPr id="5" name="Platshållare för innehåll 4" descr="Cong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0489" y="1524000"/>
            <a:ext cx="299466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Afrika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Hårdast drabbat 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Många intressen.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 1884 konferens om uppdelning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Vid 1914 nästan hela Afrika koloniserat</a:t>
            </a:r>
          </a:p>
          <a:p>
            <a:endParaRPr lang="sv-SE" dirty="0" smtClean="0"/>
          </a:p>
          <a:p>
            <a:pPr>
              <a:buNone/>
            </a:pPr>
            <a:endParaRPr lang="sv-SE" dirty="0"/>
          </a:p>
        </p:txBody>
      </p:sp>
      <p:pic>
        <p:nvPicPr>
          <p:cNvPr id="6" name="Platshållare för innehåll 5" descr="africa_imperialism_191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86925" y="1844824"/>
            <a:ext cx="4120513" cy="387276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Asien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Ej total underkastelse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Missionsverksamhet och handel viktigast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Indien ”Juvelen i kronan” för det Brittiska imperiet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Kina: Öppna dörrens politik blev räddningen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Japan: en icke-europeiskt imperialist stat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latshållare för innehåll 4" descr="03a-BritishFamilyinInd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63168" y="1524000"/>
            <a:ext cx="3029301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Ekonomiska: jakt på råvaror samt marknad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Ideologiska: sprida civilisation och kristendom (”den vita mannens börda”) </a:t>
            </a:r>
            <a:r>
              <a:rPr lang="sv-SE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Citat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Nationella: Lyfta fram det egna landets förträfflighet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Imperialismens drivkrafter</a:t>
            </a:r>
            <a:endParaRPr lang="sv-SE" dirty="0"/>
          </a:p>
        </p:txBody>
      </p:sp>
      <p:pic>
        <p:nvPicPr>
          <p:cNvPr id="6" name="Bildobjekt 5" descr="world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810000"/>
            <a:ext cx="5544716" cy="271857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Etnisk nationalism: Idé om gemenskap inom språk, religion, tradition, kultur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Varje nation har rätt att bilda sin egen stat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Enande kraft: Tyskland (1870-1871) och Italien (1859-1870)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Splittrande: Österrike-Ungern, Osmanska riket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 Medborgarnationalism: Medborgarskapet är det som enar: Schweiz, USA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Nationalism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Charles_Darwin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544" y="836712"/>
            <a:ext cx="2133600" cy="2741242"/>
          </a:xfrm>
          <a:prstGeom prst="rect">
            <a:avLst/>
          </a:prstGeom>
        </p:spPr>
      </p:pic>
      <p:pic>
        <p:nvPicPr>
          <p:cNvPr id="4" name="Bildobjekt 3" descr="långska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57304"/>
            <a:ext cx="3492624" cy="238895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Rasism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59936" cy="4977498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Charles Darwin(1809-1882), </a:t>
            </a:r>
            <a:r>
              <a:rPr lang="sv-SE" dirty="0" err="1" smtClean="0"/>
              <a:t>Survival</a:t>
            </a:r>
            <a:r>
              <a:rPr lang="sv-SE" dirty="0" smtClean="0"/>
              <a:t> of the </a:t>
            </a:r>
            <a:r>
              <a:rPr lang="sv-SE" dirty="0" err="1" smtClean="0"/>
              <a:t>fittest</a:t>
            </a:r>
            <a:r>
              <a:rPr lang="sv-SE" dirty="0" smtClean="0"/>
              <a:t> (ej Darwins citat, Herbert Spencer), betonade dock </a:t>
            </a:r>
            <a:r>
              <a:rPr lang="sv-SE" dirty="0" smtClean="0"/>
              <a:t>att människan tillhör samma art.</a:t>
            </a:r>
          </a:p>
          <a:p>
            <a:r>
              <a:rPr lang="sv-SE" dirty="0" smtClean="0"/>
              <a:t>Mänskligheten delades i raser med olika egenskaper som värderades (</a:t>
            </a:r>
            <a:r>
              <a:rPr lang="sv-SE" dirty="0" err="1" smtClean="0"/>
              <a:t>tex</a:t>
            </a:r>
            <a:r>
              <a:rPr lang="sv-SE" dirty="0" smtClean="0"/>
              <a:t> Carl von Linné 1700-tal)</a:t>
            </a:r>
          </a:p>
          <a:p>
            <a:r>
              <a:rPr lang="sv-SE" dirty="0" smtClean="0"/>
              <a:t>Långskallar och </a:t>
            </a:r>
            <a:r>
              <a:rPr lang="sv-SE" dirty="0" err="1" smtClean="0"/>
              <a:t>kortskalllar</a:t>
            </a:r>
            <a:r>
              <a:rPr lang="sv-SE" dirty="0" smtClean="0"/>
              <a:t> (Anders </a:t>
            </a:r>
            <a:r>
              <a:rPr lang="sv-SE" dirty="0" err="1" smtClean="0"/>
              <a:t>Retzius</a:t>
            </a:r>
            <a:r>
              <a:rPr lang="sv-SE" dirty="0" smtClean="0"/>
              <a:t>, 1800-tal)</a:t>
            </a:r>
          </a:p>
          <a:p>
            <a:r>
              <a:rPr lang="sv-SE" dirty="0" smtClean="0"/>
              <a:t>Sveriges rasbiologiska institut 1921-1958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per">
  <a:themeElements>
    <a:clrScheme name="Pap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183</TotalTime>
  <Words>241</Words>
  <Application>Microsoft Office PowerPoint</Application>
  <PresentationFormat>Bildspel på skärmen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Papper</vt:lpstr>
      <vt:lpstr>Imperialsim Nationalism Rasism</vt:lpstr>
      <vt:lpstr>Imperialism</vt:lpstr>
      <vt:lpstr>Afrika</vt:lpstr>
      <vt:lpstr>Asien</vt:lpstr>
      <vt:lpstr>Imperialismens drivkrafter</vt:lpstr>
      <vt:lpstr>Nationalism</vt:lpstr>
      <vt:lpstr>Rasism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Imperialsim Nationalism Rasism</dc:title>
  <dc:creator>Windows-användare</dc:creator>
  <cp:lastModifiedBy>Jonas Ekervärn</cp:lastModifiedBy>
  <cp:revision>19</cp:revision>
  <dcterms:created xsi:type="dcterms:W3CDTF">2013-01-13T20:43:26Z</dcterms:created>
  <dcterms:modified xsi:type="dcterms:W3CDTF">2013-01-14T08:51:11Z</dcterms:modified>
</cp:coreProperties>
</file>