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5pPr>
    <a:lvl6pPr marL="2286000" algn="l" defTabSz="914400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6pPr>
    <a:lvl7pPr marL="2743200" algn="l" defTabSz="914400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7pPr>
    <a:lvl8pPr marL="3200400" algn="l" defTabSz="914400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8pPr>
    <a:lvl9pPr marL="3657600" algn="l" defTabSz="914400" rtl="0" eaLnBrk="1" latinLnBrk="0" hangingPunct="1">
      <a:defRPr sz="3800" kern="1200">
        <a:solidFill>
          <a:srgbClr val="44422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N W3" charset="0"/>
        <a:cs typeface="ヒラギノ明朝 ProN W3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22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691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69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0365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300" y="5181600"/>
            <a:ext cx="28638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38550" y="5181600"/>
            <a:ext cx="28638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2375" y="1625600"/>
            <a:ext cx="1470025" cy="6604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2300" y="1625600"/>
            <a:ext cx="4257675" cy="66040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914400"/>
            <a:ext cx="5156200" cy="792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914400"/>
            <a:ext cx="5156200" cy="792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48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486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18400" y="2489200"/>
            <a:ext cx="20320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702800" y="2489200"/>
            <a:ext cx="20320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3700"/>
            <a:ext cx="2925762" cy="83185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3700"/>
            <a:ext cx="8624888" cy="831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0365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181600"/>
            <a:ext cx="5156200" cy="162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181600"/>
            <a:ext cx="5156200" cy="162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2860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2860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2644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83000"/>
            <a:ext cx="104648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49149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625600"/>
            <a:ext cx="58801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5181600"/>
            <a:ext cx="58801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44600" y="4800600"/>
            <a:ext cx="4635500" cy="12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104648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12775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255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46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669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876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44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02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59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164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104648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914400"/>
            <a:ext cx="10464800" cy="792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12775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255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462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669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876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448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020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592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164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18400" y="2489200"/>
            <a:ext cx="42164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63575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763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97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2177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7384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956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52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110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67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63575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763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97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2177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7384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956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52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110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67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49149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286000"/>
            <a:ext cx="104648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181600"/>
            <a:ext cx="10464800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4800600"/>
            <a:ext cx="4635500" cy="12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\Desktop\hindub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944" y="1780456"/>
            <a:ext cx="8086035" cy="61206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 viktiga Gudar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Vishnu</a:t>
            </a:r>
            <a:endParaRPr lang="sv-SE" dirty="0" smtClean="0"/>
          </a:p>
          <a:p>
            <a:r>
              <a:rPr lang="sv-SE" dirty="0" smtClean="0"/>
              <a:t>Shiva</a:t>
            </a:r>
          </a:p>
          <a:p>
            <a:r>
              <a:rPr lang="sv-SE" dirty="0" err="1" smtClean="0"/>
              <a:t>Ganesha</a:t>
            </a:r>
            <a:endParaRPr lang="sv-SE" dirty="0" smtClean="0"/>
          </a:p>
          <a:p>
            <a:r>
              <a:rPr lang="sv-SE" dirty="0" smtClean="0"/>
              <a:t>Gudarna funktioner – funktioner av vad?</a:t>
            </a:r>
            <a:r>
              <a:rPr lang="sv-SE" dirty="0"/>
              <a:t> </a:t>
            </a:r>
            <a:r>
              <a:rPr lang="sv-SE" dirty="0" smtClean="0"/>
              <a:t>Diskutera och fundera i grupper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Innehåll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63575"/>
            <a:endParaRPr lang="en-US" dirty="0" smtClean="0"/>
          </a:p>
          <a:p>
            <a:pPr marL="663575"/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/>
              <a:t>är</a:t>
            </a:r>
            <a:r>
              <a:rPr lang="en-US" dirty="0"/>
              <a:t> Hinduism? - </a:t>
            </a:r>
            <a:r>
              <a:rPr lang="en-US" dirty="0" err="1"/>
              <a:t>grunderna</a:t>
            </a:r>
            <a:endParaRPr lang="en-US" dirty="0"/>
          </a:p>
        </p:txBody>
      </p:sp>
      <p:pic>
        <p:nvPicPr>
          <p:cNvPr id="14340" name="Picture 4" descr="C:\Users\student\Desktop\a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264" y="293258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Snabbfakta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63575"/>
            <a:endParaRPr lang="en-US" dirty="0" smtClean="0"/>
          </a:p>
          <a:p>
            <a:pPr marL="663575"/>
            <a:endParaRPr lang="en-US" dirty="0"/>
          </a:p>
          <a:p>
            <a:pPr marL="663575"/>
            <a:r>
              <a:rPr lang="en-US" dirty="0" err="1" smtClean="0"/>
              <a:t>Världens</a:t>
            </a:r>
            <a:r>
              <a:rPr lang="en-US" dirty="0" smtClean="0"/>
              <a:t> </a:t>
            </a: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största</a:t>
            </a:r>
            <a:r>
              <a:rPr lang="en-US" dirty="0"/>
              <a:t> religion</a:t>
            </a:r>
          </a:p>
          <a:p>
            <a:pPr marL="663575"/>
            <a:r>
              <a:rPr lang="en-US" dirty="0"/>
              <a:t>Ca 700 </a:t>
            </a:r>
            <a:r>
              <a:rPr lang="en-US" dirty="0" err="1"/>
              <a:t>miljoner</a:t>
            </a:r>
            <a:r>
              <a:rPr lang="en-US" dirty="0"/>
              <a:t> </a:t>
            </a:r>
            <a:r>
              <a:rPr lang="en-US" dirty="0" err="1"/>
              <a:t>anhängare</a:t>
            </a:r>
            <a:endParaRPr lang="en-US" dirty="0"/>
          </a:p>
          <a:p>
            <a:pPr marL="663575"/>
            <a:r>
              <a:rPr lang="en-US" dirty="0" smtClean="0"/>
              <a:t>10000-tal </a:t>
            </a:r>
            <a:r>
              <a:rPr lang="en-US" dirty="0" err="1"/>
              <a:t>anhängare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Sverige</a:t>
            </a:r>
            <a:endParaRPr lang="en-US" dirty="0"/>
          </a:p>
        </p:txBody>
      </p:sp>
      <p:pic>
        <p:nvPicPr>
          <p:cNvPr id="15364" name="Picture 4" descr="C:\Users\student\Desktop\Ind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128" y="1924472"/>
            <a:ext cx="5040560" cy="324036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Grundpelare och frälsningsväg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387600"/>
            <a:ext cx="10464800" cy="6350000"/>
          </a:xfrm>
          <a:ln/>
        </p:spPr>
        <p:txBody>
          <a:bodyPr/>
          <a:lstStyle/>
          <a:p>
            <a:pPr marL="631825"/>
            <a:r>
              <a:rPr lang="en-US" dirty="0" err="1"/>
              <a:t>Samsara</a:t>
            </a:r>
            <a:r>
              <a:rPr lang="en-US" dirty="0"/>
              <a:t> - </a:t>
            </a:r>
            <a:r>
              <a:rPr lang="en-US" dirty="0" err="1"/>
              <a:t>tron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eviga</a:t>
            </a:r>
            <a:r>
              <a:rPr lang="en-US" dirty="0"/>
              <a:t> </a:t>
            </a:r>
            <a:r>
              <a:rPr lang="en-US" dirty="0" err="1"/>
              <a:t>kretsloppet</a:t>
            </a:r>
            <a:endParaRPr lang="en-US" dirty="0"/>
          </a:p>
          <a:p>
            <a:pPr marL="631825"/>
            <a:r>
              <a:rPr lang="en-US" dirty="0"/>
              <a:t>Karma - </a:t>
            </a:r>
            <a:r>
              <a:rPr lang="en-US" dirty="0" err="1"/>
              <a:t>tron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gärningar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deras</a:t>
            </a:r>
            <a:r>
              <a:rPr lang="en-US" dirty="0"/>
              <a:t> </a:t>
            </a:r>
            <a:r>
              <a:rPr lang="en-US" dirty="0" err="1"/>
              <a:t>följder</a:t>
            </a:r>
            <a:endParaRPr lang="en-US" dirty="0"/>
          </a:p>
          <a:p>
            <a:pPr marL="631825"/>
            <a:r>
              <a:rPr lang="en-US" dirty="0" smtClean="0"/>
              <a:t>Maya - </a:t>
            </a:r>
            <a:r>
              <a:rPr lang="en-US" dirty="0" err="1" smtClean="0"/>
              <a:t>Tron</a:t>
            </a:r>
            <a:r>
              <a:rPr lang="en-US" dirty="0" smtClean="0"/>
              <a:t> </a:t>
            </a:r>
            <a:r>
              <a:rPr lang="en-US" dirty="0" err="1"/>
              <a:t>på</a:t>
            </a:r>
            <a:r>
              <a:rPr lang="en-US" dirty="0"/>
              <a:t> en </a:t>
            </a:r>
            <a:r>
              <a:rPr lang="en-US" dirty="0" err="1"/>
              <a:t>gudomlig</a:t>
            </a:r>
            <a:r>
              <a:rPr lang="en-US" dirty="0"/>
              <a:t> </a:t>
            </a:r>
            <a:r>
              <a:rPr lang="en-US" dirty="0" err="1" smtClean="0"/>
              <a:t>verklighet</a:t>
            </a:r>
            <a:r>
              <a:rPr lang="en-US" dirty="0" smtClean="0"/>
              <a:t> </a:t>
            </a:r>
            <a:r>
              <a:rPr lang="en-US" dirty="0" err="1" smtClean="0"/>
              <a:t>bakom</a:t>
            </a:r>
            <a:r>
              <a:rPr lang="en-US" dirty="0" smtClean="0"/>
              <a:t> “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dolt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oss</a:t>
            </a:r>
            <a:r>
              <a:rPr lang="en-US" dirty="0" smtClean="0"/>
              <a:t>”</a:t>
            </a:r>
          </a:p>
          <a:p>
            <a:pPr marL="631825">
              <a:buNone/>
            </a:pPr>
            <a:r>
              <a:rPr lang="en-US" b="1" dirty="0" err="1" smtClean="0"/>
              <a:t>Hur</a:t>
            </a:r>
            <a:r>
              <a:rPr lang="en-US" b="1" dirty="0" smtClean="0"/>
              <a:t> </a:t>
            </a:r>
            <a:r>
              <a:rPr lang="en-US" b="1" dirty="0" err="1" smtClean="0"/>
              <a:t>når</a:t>
            </a:r>
            <a:r>
              <a:rPr lang="en-US" b="1" dirty="0" smtClean="0"/>
              <a:t> man </a:t>
            </a:r>
            <a:r>
              <a:rPr lang="en-US" b="1" dirty="0" err="1" smtClean="0"/>
              <a:t>Moksha</a:t>
            </a:r>
            <a:r>
              <a:rPr lang="en-US" b="1" dirty="0" smtClean="0"/>
              <a:t>?</a:t>
            </a:r>
            <a:endParaRPr lang="en-US" b="1" dirty="0"/>
          </a:p>
          <a:p>
            <a:pPr marL="631825"/>
            <a:r>
              <a:rPr lang="en-US" dirty="0"/>
              <a:t>Karma yoga (</a:t>
            </a:r>
            <a:r>
              <a:rPr lang="en-US" dirty="0" err="1" smtClean="0"/>
              <a:t>handlingens</a:t>
            </a:r>
            <a:r>
              <a:rPr lang="en-US" dirty="0" smtClean="0"/>
              <a:t> </a:t>
            </a:r>
            <a:r>
              <a:rPr lang="en-US" dirty="0" err="1"/>
              <a:t>väg</a:t>
            </a:r>
            <a:r>
              <a:rPr lang="en-US" dirty="0"/>
              <a:t>)</a:t>
            </a:r>
          </a:p>
          <a:p>
            <a:pPr marL="631825"/>
            <a:r>
              <a:rPr lang="en-US" dirty="0" err="1"/>
              <a:t>Jnana</a:t>
            </a:r>
            <a:r>
              <a:rPr lang="en-US" dirty="0"/>
              <a:t> yoga (</a:t>
            </a:r>
            <a:r>
              <a:rPr lang="en-US" dirty="0" err="1"/>
              <a:t>insiktens</a:t>
            </a:r>
            <a:r>
              <a:rPr lang="en-US" dirty="0"/>
              <a:t> </a:t>
            </a:r>
            <a:r>
              <a:rPr lang="en-US" dirty="0" err="1" smtClean="0"/>
              <a:t>väg</a:t>
            </a:r>
            <a:r>
              <a:rPr lang="en-US" dirty="0" smtClean="0"/>
              <a:t>/</a:t>
            </a:r>
            <a:r>
              <a:rPr lang="en-US" dirty="0" err="1" smtClean="0"/>
              <a:t>meditationens</a:t>
            </a:r>
            <a:r>
              <a:rPr lang="en-US" dirty="0" smtClean="0"/>
              <a:t> </a:t>
            </a:r>
            <a:r>
              <a:rPr lang="en-US" dirty="0" err="1" smtClean="0"/>
              <a:t>väg</a:t>
            </a:r>
            <a:r>
              <a:rPr lang="en-US" dirty="0" smtClean="0"/>
              <a:t>)</a:t>
            </a:r>
            <a:endParaRPr lang="en-US" dirty="0"/>
          </a:p>
          <a:p>
            <a:pPr marL="631825"/>
            <a:r>
              <a:rPr lang="en-US" dirty="0" err="1"/>
              <a:t>Bhakti</a:t>
            </a:r>
            <a:r>
              <a:rPr lang="en-US" dirty="0"/>
              <a:t> yoga (</a:t>
            </a:r>
            <a:r>
              <a:rPr lang="en-US" dirty="0" err="1"/>
              <a:t>kärlekens</a:t>
            </a:r>
            <a:r>
              <a:rPr lang="en-US" dirty="0"/>
              <a:t> </a:t>
            </a:r>
            <a:r>
              <a:rPr lang="en-US" dirty="0" err="1" smtClean="0"/>
              <a:t>väg</a:t>
            </a:r>
            <a:r>
              <a:rPr lang="en-US" dirty="0" smtClean="0"/>
              <a:t>/</a:t>
            </a:r>
            <a:r>
              <a:rPr lang="en-US" dirty="0" err="1" smtClean="0"/>
              <a:t>hängivenhetens</a:t>
            </a:r>
            <a:r>
              <a:rPr lang="en-US" dirty="0" smtClean="0"/>
              <a:t> </a:t>
            </a:r>
            <a:r>
              <a:rPr lang="en-US" dirty="0" err="1" smtClean="0"/>
              <a:t>väg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Sanatana Dharma - </a:t>
            </a:r>
            <a:br>
              <a:rPr lang="en-US"/>
            </a:br>
            <a:r>
              <a:rPr lang="en-US"/>
              <a:t>Den eviga läran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63575"/>
            <a:endParaRPr lang="en-US" dirty="0" smtClean="0"/>
          </a:p>
          <a:p>
            <a:pPr marL="663575"/>
            <a:r>
              <a:rPr lang="en-US" dirty="0" err="1" smtClean="0"/>
              <a:t>Allt</a:t>
            </a:r>
            <a:r>
              <a:rPr lang="en-US" dirty="0" smtClean="0"/>
              <a:t> </a:t>
            </a:r>
            <a:r>
              <a:rPr lang="en-US" dirty="0" err="1"/>
              <a:t>jordisk</a:t>
            </a:r>
            <a:r>
              <a:rPr lang="en-US" dirty="0"/>
              <a:t> </a:t>
            </a:r>
            <a:r>
              <a:rPr lang="en-US" dirty="0" err="1"/>
              <a:t>beskrivs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en illusion (Maya),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overkligt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osant</a:t>
            </a:r>
            <a:r>
              <a:rPr lang="en-US" dirty="0"/>
              <a:t>.</a:t>
            </a:r>
          </a:p>
          <a:p>
            <a:pPr marL="663575">
              <a:spcBef>
                <a:spcPts val="5800"/>
              </a:spcBef>
            </a:pPr>
            <a:r>
              <a:rPr lang="en-US" dirty="0"/>
              <a:t>Maya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hindret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frälsning</a:t>
            </a:r>
            <a:r>
              <a:rPr lang="en-US" dirty="0"/>
              <a:t> - man </a:t>
            </a:r>
            <a:r>
              <a:rPr lang="en-US" dirty="0" err="1"/>
              <a:t>identifierar</a:t>
            </a:r>
            <a:r>
              <a:rPr lang="en-US" dirty="0"/>
              <a:t> sig med </a:t>
            </a:r>
            <a:r>
              <a:rPr lang="en-US" dirty="0" err="1"/>
              <a:t>sitt</a:t>
            </a:r>
            <a:r>
              <a:rPr lang="en-US" dirty="0"/>
              <a:t> </a:t>
            </a:r>
            <a:r>
              <a:rPr lang="en-US" dirty="0" err="1"/>
              <a:t>jordiska</a:t>
            </a:r>
            <a:r>
              <a:rPr lang="en-US" dirty="0"/>
              <a:t> </a:t>
            </a:r>
            <a:r>
              <a:rPr lang="en-US" dirty="0" err="1"/>
              <a:t>liv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därmed</a:t>
            </a:r>
            <a:r>
              <a:rPr lang="en-US" dirty="0"/>
              <a:t> </a:t>
            </a:r>
            <a:r>
              <a:rPr lang="en-US" dirty="0" err="1"/>
              <a:t>fångad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Mayas </a:t>
            </a:r>
            <a:r>
              <a:rPr lang="en-US" dirty="0" err="1"/>
              <a:t>klor</a:t>
            </a:r>
            <a:r>
              <a:rPr lang="en-US" dirty="0"/>
              <a:t>.</a:t>
            </a:r>
          </a:p>
          <a:p>
            <a:pPr marL="663575">
              <a:spcBef>
                <a:spcPts val="5800"/>
              </a:spcBef>
            </a:pPr>
            <a:r>
              <a:rPr lang="en-US" dirty="0" err="1"/>
              <a:t>Människosjälen</a:t>
            </a:r>
            <a:r>
              <a:rPr lang="en-US" dirty="0"/>
              <a:t> (Atman) </a:t>
            </a:r>
            <a:r>
              <a:rPr lang="en-US" dirty="0" err="1"/>
              <a:t>är</a:t>
            </a:r>
            <a:r>
              <a:rPr lang="en-US" dirty="0"/>
              <a:t> en </a:t>
            </a:r>
            <a:r>
              <a:rPr lang="en-US" dirty="0" err="1"/>
              <a:t>gudomlig</a:t>
            </a:r>
            <a:r>
              <a:rPr lang="en-US" dirty="0"/>
              <a:t> </a:t>
            </a:r>
            <a:r>
              <a:rPr lang="en-US" dirty="0" err="1"/>
              <a:t>gnista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sitt</a:t>
            </a:r>
            <a:r>
              <a:rPr lang="en-US" dirty="0"/>
              <a:t> </a:t>
            </a:r>
            <a:r>
              <a:rPr lang="en-US" dirty="0" err="1"/>
              <a:t>ursprung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Världsguden</a:t>
            </a:r>
            <a:r>
              <a:rPr lang="en-US" dirty="0"/>
              <a:t> </a:t>
            </a:r>
            <a:r>
              <a:rPr lang="en-US" dirty="0" smtClean="0"/>
              <a:t>Brahma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68400" y="495300"/>
            <a:ext cx="10464800" cy="7924800"/>
          </a:xfrm>
          <a:ln/>
        </p:spPr>
        <p:txBody>
          <a:bodyPr/>
          <a:lstStyle/>
          <a:p>
            <a:pPr marL="663575"/>
            <a:r>
              <a:rPr lang="en-US"/>
              <a:t>Den själ som inte genomskådar mayas värld måste återvända till jorden i nya inkarnationer (reinkarnation = återfödelse).</a:t>
            </a:r>
          </a:p>
          <a:p>
            <a:pPr marL="663575"/>
            <a:r>
              <a:rPr lang="en-US"/>
              <a:t>Tankar och handlingar (karma) tvingar själen tillbaka till en fysisk kropp tills den lyckas bryta sig ur livets hjul och bli en frigjord själ.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Heliga skrifter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63575"/>
            <a:r>
              <a:rPr lang="en-US" dirty="0" err="1" smtClean="0"/>
              <a:t>Vedatexterna</a:t>
            </a:r>
            <a:r>
              <a:rPr lang="en-US" dirty="0" smtClean="0"/>
              <a:t> 1500-100fvt</a:t>
            </a:r>
            <a:br>
              <a:rPr lang="en-US" dirty="0" smtClean="0"/>
            </a:br>
            <a:r>
              <a:rPr lang="en-US" dirty="0" smtClean="0"/>
              <a:t>(Karma yoga)</a:t>
            </a:r>
            <a:endParaRPr lang="en-US" dirty="0"/>
          </a:p>
          <a:p>
            <a:pPr marL="663575"/>
            <a:r>
              <a:rPr lang="en-US" dirty="0" err="1" smtClean="0"/>
              <a:t>Upanishaderna</a:t>
            </a:r>
            <a:r>
              <a:rPr lang="en-US" dirty="0" smtClean="0"/>
              <a:t> 1000-0fvt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Jnana</a:t>
            </a:r>
            <a:r>
              <a:rPr lang="en-US" dirty="0" smtClean="0"/>
              <a:t> yoga)</a:t>
            </a:r>
          </a:p>
          <a:p>
            <a:pPr marL="663575"/>
            <a:r>
              <a:rPr lang="en-US" dirty="0" err="1" smtClean="0"/>
              <a:t>Bhagavadgita</a:t>
            </a:r>
            <a:r>
              <a:rPr lang="en-US" dirty="0" smtClean="0"/>
              <a:t> ca 0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Bahkti</a:t>
            </a:r>
            <a:r>
              <a:rPr lang="en-US" dirty="0" smtClean="0"/>
              <a:t> yoga)</a:t>
            </a:r>
            <a:endParaRPr lang="en-US" dirty="0"/>
          </a:p>
        </p:txBody>
      </p:sp>
      <p:pic>
        <p:nvPicPr>
          <p:cNvPr id="19460" name="Picture 4" descr="C:\Users\student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584" y="2212504"/>
            <a:ext cx="3883223" cy="3764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Viktiga begrepp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7824" y="2068488"/>
            <a:ext cx="10464800" cy="6768752"/>
          </a:xfrm>
          <a:ln/>
        </p:spPr>
        <p:txBody>
          <a:bodyPr/>
          <a:lstStyle/>
          <a:p>
            <a:pPr marL="631825"/>
            <a:r>
              <a:rPr lang="en-US" dirty="0"/>
              <a:t>Brahman - </a:t>
            </a:r>
            <a:r>
              <a:rPr lang="en-US" dirty="0" err="1"/>
              <a:t>världssjälen</a:t>
            </a:r>
            <a:endParaRPr lang="en-US" dirty="0"/>
          </a:p>
          <a:p>
            <a:pPr marL="631825"/>
            <a:r>
              <a:rPr lang="en-US" dirty="0"/>
              <a:t>Atman - </a:t>
            </a:r>
            <a:r>
              <a:rPr lang="en-US" dirty="0" err="1"/>
              <a:t>själen</a:t>
            </a:r>
            <a:endParaRPr lang="en-US" dirty="0"/>
          </a:p>
          <a:p>
            <a:pPr marL="631825"/>
            <a:r>
              <a:rPr lang="en-US" dirty="0"/>
              <a:t>Maya - </a:t>
            </a:r>
            <a:r>
              <a:rPr lang="en-US" dirty="0" err="1"/>
              <a:t>slöja</a:t>
            </a:r>
            <a:endParaRPr lang="en-US" dirty="0"/>
          </a:p>
          <a:p>
            <a:pPr marL="631825"/>
            <a:r>
              <a:rPr lang="en-US" dirty="0" err="1"/>
              <a:t>Samsara</a:t>
            </a:r>
            <a:r>
              <a:rPr lang="en-US" dirty="0"/>
              <a:t> - </a:t>
            </a:r>
            <a:r>
              <a:rPr lang="en-US" dirty="0" err="1"/>
              <a:t>återfödelsens</a:t>
            </a:r>
            <a:r>
              <a:rPr lang="en-US" dirty="0"/>
              <a:t> </a:t>
            </a:r>
            <a:r>
              <a:rPr lang="en-US" dirty="0" err="1"/>
              <a:t>kedja</a:t>
            </a:r>
            <a:endParaRPr lang="en-US" dirty="0"/>
          </a:p>
          <a:p>
            <a:pPr marL="631825"/>
            <a:r>
              <a:rPr lang="en-US" dirty="0"/>
              <a:t>Karma - </a:t>
            </a:r>
            <a:r>
              <a:rPr lang="en-US" dirty="0" err="1"/>
              <a:t>gärningar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dess</a:t>
            </a:r>
            <a:r>
              <a:rPr lang="en-US" dirty="0"/>
              <a:t> </a:t>
            </a:r>
            <a:r>
              <a:rPr lang="en-US" dirty="0" err="1"/>
              <a:t>följder</a:t>
            </a:r>
            <a:endParaRPr lang="en-US" dirty="0"/>
          </a:p>
          <a:p>
            <a:pPr marL="631825"/>
            <a:r>
              <a:rPr lang="en-US" dirty="0"/>
              <a:t>Dharma - </a:t>
            </a:r>
            <a:r>
              <a:rPr lang="en-US" dirty="0" err="1"/>
              <a:t>plikt</a:t>
            </a:r>
            <a:endParaRPr lang="en-US" dirty="0"/>
          </a:p>
          <a:p>
            <a:pPr marL="631825"/>
            <a:r>
              <a:rPr lang="en-US" dirty="0" err="1" smtClean="0"/>
              <a:t>Moksha</a:t>
            </a:r>
            <a:r>
              <a:rPr lang="en-US" dirty="0" smtClean="0"/>
              <a:t> - </a:t>
            </a:r>
            <a:r>
              <a:rPr lang="en-US" dirty="0" err="1" smtClean="0"/>
              <a:t>befrielse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Samsara</a:t>
            </a:r>
            <a:r>
              <a:rPr lang="en-US" dirty="0" smtClean="0"/>
              <a:t>,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yttesta</a:t>
            </a:r>
            <a:r>
              <a:rPr lang="en-US" dirty="0" smtClean="0"/>
              <a:t> </a:t>
            </a:r>
            <a:r>
              <a:rPr lang="en-US" dirty="0" err="1" smtClean="0"/>
              <a:t>målet</a:t>
            </a:r>
            <a:endParaRPr lang="en-US" dirty="0" smtClean="0"/>
          </a:p>
          <a:p>
            <a:pPr marL="631825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Gudar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Oändligt antal gudar, varje by har sin Gud</a:t>
            </a:r>
          </a:p>
          <a:p>
            <a:r>
              <a:rPr lang="sv-SE" dirty="0" smtClean="0"/>
              <a:t>Tempelkult</a:t>
            </a:r>
          </a:p>
          <a:p>
            <a:pPr>
              <a:buNone/>
            </a:pPr>
            <a:r>
              <a:rPr lang="sv-SE" dirty="0" smtClean="0"/>
              <a:t>Präster tvättar guden, frukost, rökelse, tillbedjan, måltider, promenad säng. Detta är en form av tillbedjan och dyrkan</a:t>
            </a:r>
          </a:p>
          <a:p>
            <a:pPr>
              <a:buNone/>
            </a:pPr>
            <a:r>
              <a:rPr lang="sv-SE" dirty="0" err="1" smtClean="0"/>
              <a:t>Monoteosm</a:t>
            </a:r>
            <a:r>
              <a:rPr lang="sv-SE" dirty="0" smtClean="0"/>
              <a:t> – Polyteism – Panteism – Ateism</a:t>
            </a:r>
          </a:p>
          <a:p>
            <a:pPr>
              <a:buNone/>
            </a:pPr>
            <a:r>
              <a:rPr lang="sv-SE" dirty="0" smtClean="0"/>
              <a:t>Kan vara alla dessa </a:t>
            </a:r>
            <a:r>
              <a:rPr lang="sv-SE" dirty="0" err="1" smtClean="0"/>
              <a:t>former…varför</a:t>
            </a:r>
            <a:r>
              <a:rPr lang="sv-SE" dirty="0" smtClean="0"/>
              <a:t>?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Horizontal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2 Column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Right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">
      <a:dk1>
        <a:srgbClr val="44422C"/>
      </a:dk1>
      <a:lt1>
        <a:srgbClr val="BBBDD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, Bullets &amp; Photo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Subtitle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44422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N W3" charset="0"/>
            <a:cs typeface="ヒラギノ明朝 ProN W3" charset="0"/>
            <a:sym typeface="Hoefler Tex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Pages>0</Pages>
  <Words>284</Words>
  <Characters>0</Characters>
  <Application>Microsoft Office PowerPoint</Application>
  <PresentationFormat>Anpassad</PresentationFormat>
  <Lines>0</Lines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10</vt:i4>
      </vt:variant>
    </vt:vector>
  </HeadingPairs>
  <TitlesOfParts>
    <vt:vector size="22" baseType="lpstr">
      <vt:lpstr>Photo - Horizontal</vt:lpstr>
      <vt:lpstr>Title &amp; Bullets</vt:lpstr>
      <vt:lpstr>Title &amp; Bullets - 2 Column</vt:lpstr>
      <vt:lpstr>Bullets</vt:lpstr>
      <vt:lpstr>Title &amp; Bullets - Right</vt:lpstr>
      <vt:lpstr>Title - Top</vt:lpstr>
      <vt:lpstr>Blank</vt:lpstr>
      <vt:lpstr>Title, Bullets &amp; Photo</vt:lpstr>
      <vt:lpstr>Title &amp; Subtitle</vt:lpstr>
      <vt:lpstr>Title - Center</vt:lpstr>
      <vt:lpstr>Title &amp; Bullets - Left</vt:lpstr>
      <vt:lpstr>Photo - Vertical</vt:lpstr>
      <vt:lpstr>PowerPoint-presentation</vt:lpstr>
      <vt:lpstr>Innehåll</vt:lpstr>
      <vt:lpstr>Snabbfakta</vt:lpstr>
      <vt:lpstr>Grundpelare och frälsningsväg</vt:lpstr>
      <vt:lpstr>Sanatana Dharma -  Den eviga läran</vt:lpstr>
      <vt:lpstr>PowerPoint-presentation</vt:lpstr>
      <vt:lpstr>Heliga skrifter</vt:lpstr>
      <vt:lpstr>Viktiga begrepp</vt:lpstr>
      <vt:lpstr>Gudar</vt:lpstr>
      <vt:lpstr>Tre viktiga Gudar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Jonas Ekervärn</dc:creator>
  <cp:lastModifiedBy>Jonas Ekervärn</cp:lastModifiedBy>
  <cp:revision>11</cp:revision>
  <dcterms:modified xsi:type="dcterms:W3CDTF">2014-09-04T08:38:53Z</dcterms:modified>
</cp:coreProperties>
</file>