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19C6A-7719-354E-8722-A1F9E27583EA}" type="datetimeFigureOut">
              <a:rPr lang="sv-SE" smtClean="0"/>
              <a:t>2014-10-03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1F2F6-6668-9747-B986-336469E77E2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4472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mtClean="0"/>
              <a:t>STANNA HÄR!!!!</a:t>
            </a:r>
          </a:p>
          <a:p>
            <a:endParaRPr lang="sv-SE" dirty="0" smtClean="0"/>
          </a:p>
          <a:p>
            <a:r>
              <a:rPr lang="sv-SE" dirty="0" smtClean="0"/>
              <a:t>Att Matteus</a:t>
            </a:r>
            <a:r>
              <a:rPr lang="sv-SE" baseline="0" dirty="0" smtClean="0"/>
              <a:t> skriver för judarna framgår av att Messiashemligheten gör att Jesus inte själv sa att han var Messias, men att alla insåg detta ändå. Det är underförstått.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1F2F6-6668-9747-B986-336469E77E2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5898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2014-10-03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ovanför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2014-10-03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2014-10-03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2014-10-03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2014-10-03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2014-10-03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2014-10-03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2014-10-03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2014-10-03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2014-10-03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2014-10-03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2014-10-03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2014-10-03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Evangelierna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432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Evangelierna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Evangelium = glädjebud</a:t>
            </a:r>
          </a:p>
          <a:p>
            <a:r>
              <a:rPr lang="sv-SE" dirty="0" smtClean="0"/>
              <a:t>4 </a:t>
            </a:r>
            <a:r>
              <a:rPr lang="sv-SE" dirty="0" err="1" smtClean="0"/>
              <a:t>st</a:t>
            </a:r>
            <a:r>
              <a:rPr lang="sv-SE" dirty="0" smtClean="0"/>
              <a:t> evangelium i bibeln</a:t>
            </a:r>
          </a:p>
          <a:p>
            <a:pPr lvl="1"/>
            <a:r>
              <a:rPr lang="sv-SE" dirty="0"/>
              <a:t>Synoptiska evangelierna; Markus, Matteus och Lukas</a:t>
            </a:r>
          </a:p>
          <a:p>
            <a:pPr lvl="1"/>
            <a:r>
              <a:rPr lang="sv-SE" dirty="0"/>
              <a:t>Johannes är skriven senare. </a:t>
            </a:r>
            <a:endParaRPr lang="sv-SE" dirty="0" smtClean="0"/>
          </a:p>
          <a:p>
            <a:r>
              <a:rPr lang="sv-SE" dirty="0" smtClean="0"/>
              <a:t>Syften</a:t>
            </a:r>
          </a:p>
          <a:p>
            <a:r>
              <a:rPr lang="sv-SE" dirty="0" smtClean="0"/>
              <a:t>Vilken bibelsyn läser man med?</a:t>
            </a:r>
          </a:p>
          <a:p>
            <a:pPr marL="282575" lvl="1" indent="0">
              <a:buNone/>
            </a:pPr>
            <a:endParaRPr lang="sv-SE" dirty="0" smtClean="0"/>
          </a:p>
          <a:p>
            <a:pPr marL="282575" lvl="1" indent="0">
              <a:buNone/>
            </a:pPr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6274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Ca 40 år = Norrmalmstorgsdramat</a:t>
            </a:r>
            <a:endParaRPr lang="sv-SE" dirty="0"/>
          </a:p>
        </p:txBody>
      </p:sp>
      <p:pic>
        <p:nvPicPr>
          <p:cNvPr id="4" name="Platshållare för innehåll 3" descr="2966601_570_32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r="26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241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Olika karaktärer	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89024" y="1192696"/>
            <a:ext cx="7272339" cy="4933467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Markus</a:t>
            </a:r>
          </a:p>
          <a:p>
            <a:pPr lvl="1"/>
            <a:r>
              <a:rPr lang="sv-SE" dirty="0" smtClean="0"/>
              <a:t>Skriven kring år 70.</a:t>
            </a:r>
          </a:p>
          <a:p>
            <a:pPr lvl="1"/>
            <a:r>
              <a:rPr lang="sv-SE" dirty="0" smtClean="0"/>
              <a:t>Skriver till hednakristna i Rom.</a:t>
            </a:r>
          </a:p>
          <a:p>
            <a:pPr lvl="1"/>
            <a:r>
              <a:rPr lang="sv-SE" dirty="0" smtClean="0"/>
              <a:t>Är tydlig med att Jesus är Messias. </a:t>
            </a:r>
          </a:p>
          <a:p>
            <a:r>
              <a:rPr lang="sv-SE" dirty="0" smtClean="0"/>
              <a:t>Matteus</a:t>
            </a:r>
          </a:p>
          <a:p>
            <a:pPr lvl="1"/>
            <a:r>
              <a:rPr lang="sv-SE" dirty="0" smtClean="0"/>
              <a:t>Skriven kring år 75-90.</a:t>
            </a:r>
          </a:p>
          <a:p>
            <a:pPr lvl="1"/>
            <a:r>
              <a:rPr lang="sv-SE" dirty="0" smtClean="0"/>
              <a:t>Skriver för judarna.</a:t>
            </a:r>
          </a:p>
          <a:p>
            <a:pPr lvl="1"/>
            <a:r>
              <a:rPr lang="sv-SE" dirty="0" smtClean="0"/>
              <a:t>Messiashemligheten – Jesus är Messias, men säger det inte rätt ut, utan det är underförstått. </a:t>
            </a:r>
          </a:p>
          <a:p>
            <a:r>
              <a:rPr lang="sv-SE" dirty="0" smtClean="0"/>
              <a:t>Lukas</a:t>
            </a:r>
          </a:p>
          <a:p>
            <a:pPr lvl="1"/>
            <a:r>
              <a:rPr lang="sv-SE" dirty="0" smtClean="0"/>
              <a:t>Skriven kring 75-90. </a:t>
            </a:r>
          </a:p>
          <a:p>
            <a:pPr lvl="1"/>
            <a:r>
              <a:rPr lang="sv-SE" dirty="0" smtClean="0"/>
              <a:t>Betonar andens betydelse och att Jesus budskap riktar sig mot hela mänskligheten och inte bara judarna. </a:t>
            </a:r>
          </a:p>
        </p:txBody>
      </p:sp>
    </p:spTree>
    <p:extLst>
      <p:ext uri="{BB962C8B-B14F-4D97-AF65-F5344CB8AC3E}">
        <p14:creationId xmlns:p14="http://schemas.microsoft.com/office/powerpoint/2010/main" val="3153749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Hypotesen ”Q-källan”</a:t>
            </a:r>
            <a:endParaRPr lang="sv-SE" dirty="0"/>
          </a:p>
        </p:txBody>
      </p:sp>
      <p:pic>
        <p:nvPicPr>
          <p:cNvPr id="4" name="Platshållare för innehåll 3" descr="336px-MQMLL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" b="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555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61</TotalTime>
  <Words>156</Words>
  <Application>Microsoft Macintosh PowerPoint</Application>
  <PresentationFormat>Bildspel på skärmen (4:3)</PresentationFormat>
  <Paragraphs>28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6" baseType="lpstr">
      <vt:lpstr>Tradition</vt:lpstr>
      <vt:lpstr>Evangelierna</vt:lpstr>
      <vt:lpstr>Evangelierna</vt:lpstr>
      <vt:lpstr>Ca 40 år = Norrmalmstorgsdramat</vt:lpstr>
      <vt:lpstr>Olika karaktärer </vt:lpstr>
      <vt:lpstr>Hypotesen ”Q-källan”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Evangelierna, Jesus &amp; Q-källan</dc:title>
  <dc:creator>Simon Gruwer</dc:creator>
  <cp:lastModifiedBy>AIT Sigtuna kommun</cp:lastModifiedBy>
  <cp:revision>18</cp:revision>
  <dcterms:created xsi:type="dcterms:W3CDTF">2014-10-02T10:13:13Z</dcterms:created>
  <dcterms:modified xsi:type="dcterms:W3CDTF">2014-10-03T11:06:51Z</dcterms:modified>
</cp:coreProperties>
</file>