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/>
              <a:pPr/>
              <a:t>‹Nr.›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vattenstämpe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D87C-65A5-496D-87B3-2194CD1739D5}" type="slidenum">
              <a:rPr/>
              <a:pPr/>
              <a:t>‹Nr.›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 med vattenstämpe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 med bild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nehållsdelar, över-/nede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565CB4B-4971-2C42-B217-CA175B673EBD}" type="datetimeFigureOut">
              <a:rPr lang="sv-SE" smtClean="0"/>
              <a:pPr/>
              <a:t>17-03-06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81976D7C-E311-6540-9811-0941F919AB1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ETIK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Olika teorier och religiösa perspektiv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Kristendom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Tio Guds bud, samt följande ”sammanfattning” av det kristna </a:t>
            </a:r>
            <a:r>
              <a:rPr lang="sv-SE" dirty="0" smtClean="0"/>
              <a:t>budskapet:</a:t>
            </a:r>
            <a:endParaRPr lang="sv-SE" dirty="0"/>
          </a:p>
          <a:p>
            <a:pPr lvl="0"/>
            <a:r>
              <a:rPr lang="sv-SE" dirty="0"/>
              <a:t>Älska Herren din Gud över allting och </a:t>
            </a:r>
            <a:r>
              <a:rPr lang="sv-SE" dirty="0" smtClean="0"/>
              <a:t>älska din </a:t>
            </a:r>
            <a:r>
              <a:rPr lang="sv-SE" dirty="0"/>
              <a:t>nästa (medmänniska) såsom dig själv</a:t>
            </a:r>
          </a:p>
          <a:p>
            <a:pPr lvl="0"/>
            <a:r>
              <a:rPr lang="sv-SE" dirty="0"/>
              <a:t>Allt vad ni vill att människorna ska göra mot er det ska ni </a:t>
            </a:r>
            <a:r>
              <a:rPr lang="sv-SE" dirty="0" smtClean="0"/>
              <a:t>också göra </a:t>
            </a:r>
            <a:r>
              <a:rPr lang="sv-SE" dirty="0"/>
              <a:t>mot dem</a:t>
            </a:r>
          </a:p>
          <a:p>
            <a:pPr lvl="0"/>
            <a:r>
              <a:rPr lang="sv-SE" dirty="0"/>
              <a:t>Tre saker är viktiga: tron, hoppet och kärleken. Men störst är kärleken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61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Islam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v-SE" dirty="0"/>
              <a:t>Det obligatoriska, t ex de fem religiösa plikterna – trosbekännelsen, bönen, fattigskatten, fastan, vallfärden.</a:t>
            </a:r>
          </a:p>
          <a:p>
            <a:pPr lvl="0"/>
            <a:r>
              <a:rPr lang="sv-SE" dirty="0"/>
              <a:t>Det rekommenderade, t ex extra böner och allmosor</a:t>
            </a:r>
          </a:p>
          <a:p>
            <a:pPr lvl="0"/>
            <a:r>
              <a:rPr lang="sv-SE" dirty="0"/>
              <a:t>Det neutrala, t ex yrkesval och val av bostadsort</a:t>
            </a:r>
          </a:p>
          <a:p>
            <a:pPr lvl="0"/>
            <a:r>
              <a:rPr lang="sv-SE" dirty="0"/>
              <a:t>Det förkastliga, t ex abort, bedrägeri, att äta för mycket</a:t>
            </a:r>
          </a:p>
          <a:p>
            <a:pPr lvl="0"/>
            <a:r>
              <a:rPr lang="sv-SE" dirty="0"/>
              <a:t>Det förbjudna, t ex äktenskapsbrott, att dricka alkohol, att äta viss mat (exempelvis fläsk)</a:t>
            </a:r>
          </a:p>
          <a:p>
            <a:r>
              <a:rPr lang="sv-SE" dirty="0"/>
              <a:t>M</a:t>
            </a:r>
            <a:r>
              <a:rPr lang="sv-SE" dirty="0" smtClean="0"/>
              <a:t>oraliska </a:t>
            </a:r>
            <a:r>
              <a:rPr lang="sv-SE" dirty="0"/>
              <a:t>värderingar i nästan alla suror (kapitel) i Koranen. Där talas om uppriktighet, ärlighet, medlidande, mod, uppskattning och </a:t>
            </a:r>
            <a:r>
              <a:rPr lang="sv-SE" dirty="0" smtClean="0"/>
              <a:t>vänlighet. Människan </a:t>
            </a:r>
            <a:r>
              <a:rPr lang="sv-SE" dirty="0"/>
              <a:t>uppmanas att inte skada någon medmänniska, att ärligt fullfölja det man åtagit sig, att arbeta för sitt uppehälle, att arbeta för sitt uppehälle och att göra rätt för sig i olika sammanhang.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843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 ihåg!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Vilken religion man bekänner sig till är för de allra flesta en tillfällighet. Man föds in i ett kulturellt och religiöst sammanhang. </a:t>
            </a:r>
            <a:endParaRPr lang="sv-SE" dirty="0" smtClean="0"/>
          </a:p>
          <a:p>
            <a:pPr lvl="0"/>
            <a:r>
              <a:rPr lang="sv-SE" dirty="0" smtClean="0"/>
              <a:t>Inom </a:t>
            </a:r>
            <a:r>
              <a:rPr lang="sv-SE" dirty="0"/>
              <a:t>den religiösa etiken gäller detsamma som i all annan etik: Etiken (den accepterade teorin) är en sak men moralen, den enskildes handlande i praktiken, är en annan.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037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Konsekvensetik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Konsekvenserna av ditt handlande avgör om handlingen var god</a:t>
            </a:r>
          </a:p>
          <a:p>
            <a:r>
              <a:rPr lang="sv-SE" dirty="0" smtClean="0"/>
              <a:t>Konsekvenserna för: en själv, företaget, föreningen, större grupper och ytterst för mänskligheten</a:t>
            </a:r>
          </a:p>
          <a:p>
            <a:r>
              <a:rPr lang="sv-SE" dirty="0" smtClean="0"/>
              <a:t>Utilitarism: ”största möjliga lycka för största möjliga antal”</a:t>
            </a:r>
          </a:p>
          <a:p>
            <a:r>
              <a:rPr lang="sv-SE" dirty="0" smtClean="0"/>
              <a:t>Kritik: Svårhanterligt, vem kan göra den ”totala” kalkylen? Den som handlat (individen) hamnar utanför resonemanget. Vad är lycka och vad är mest lycka?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Pliktetik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Det finns vissa värden som ska vara ledstjärnor, oavsett dess konsekvenser</a:t>
            </a:r>
          </a:p>
          <a:p>
            <a:r>
              <a:rPr lang="sv-SE" dirty="0" smtClean="0"/>
              <a:t>Mänskliga rättigheter, sanning, rättvisa, skyldighet att göra gott, skyldighet att undvika att skada</a:t>
            </a:r>
          </a:p>
          <a:p>
            <a:r>
              <a:rPr lang="sv-SE" dirty="0" smtClean="0"/>
              <a:t>Kategoriska imperativet, Emmanuel Kant: ”Handla enbart utifrån sådana principer som du själv skulle vilja se upphöjda till allmän lag”</a:t>
            </a:r>
          </a:p>
          <a:p>
            <a:r>
              <a:rPr lang="sv-SE" dirty="0" smtClean="0"/>
              <a:t>Kritik: Etiska dilemman, plikter kan stå emot varandra, inte lätt att generalisera (plikter kan vara olika viktiga i olika kulturer tex), värdestege måste upprättas i konflikt mellan regler.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Dygdetik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Fokuserar på individen, kan man agera etiskt om man inte i grunden är en dygdig – god människa?</a:t>
            </a:r>
          </a:p>
          <a:p>
            <a:r>
              <a:rPr lang="sv-SE" dirty="0" smtClean="0"/>
              <a:t>Förebilder, goda människor som vi ska försöka efterlikna</a:t>
            </a:r>
          </a:p>
          <a:p>
            <a:r>
              <a:rPr lang="sv-SE" dirty="0" smtClean="0"/>
              <a:t>En dygd enligt Aristoteles: Mellan två ytterligheter, ex mod (feghet – mod – dumdristighet)</a:t>
            </a:r>
          </a:p>
          <a:p>
            <a:r>
              <a:rPr lang="sv-SE" dirty="0" smtClean="0"/>
              <a:t>Kritik: Vem är dygdig? Vad är dygdigt? Varierar mellan olika kulturer och epoker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Situationsetik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principer har brister, alltså måste situationen avgöra, stundens ingivelse…</a:t>
            </a:r>
          </a:p>
          <a:p>
            <a:r>
              <a:rPr lang="sv-SE" smtClean="0"/>
              <a:t>Moralisk </a:t>
            </a:r>
            <a:r>
              <a:rPr lang="sv-SE" smtClean="0"/>
              <a:t>intuition, </a:t>
            </a:r>
            <a:r>
              <a:rPr lang="sv-SE" dirty="0" smtClean="0"/>
              <a:t>alla etiska valsituationer </a:t>
            </a:r>
            <a:r>
              <a:rPr lang="sv-SE" smtClean="0"/>
              <a:t>är unika.</a:t>
            </a:r>
            <a:endParaRPr lang="sv-SE" dirty="0" smtClean="0"/>
          </a:p>
          <a:p>
            <a:r>
              <a:rPr lang="sv-SE" dirty="0" smtClean="0"/>
              <a:t>Kritik: Svårt att spontant veta vad som är rätt och fel, blir beroende av människans moral.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Sinnelagsetik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Avsikten till din handling avgör huruvida den är god eller inte.</a:t>
            </a:r>
          </a:p>
          <a:p>
            <a:r>
              <a:rPr lang="sv-SE" dirty="0" smtClean="0"/>
              <a:t>”Du ska handla utifrån viljan att handla gott”</a:t>
            </a:r>
          </a:p>
          <a:p>
            <a:r>
              <a:rPr lang="sv-SE" dirty="0" smtClean="0"/>
              <a:t>Buddhism och Kristendom använder denna etik i stor utsträckning</a:t>
            </a:r>
          </a:p>
          <a:p>
            <a:r>
              <a:rPr lang="sv-SE" dirty="0" smtClean="0"/>
              <a:t>Kritik</a:t>
            </a:r>
            <a:r>
              <a:rPr lang="sv-SE" dirty="0" smtClean="0"/>
              <a:t>: Hur prioritera när en </a:t>
            </a:r>
            <a:r>
              <a:rPr lang="sv-SE" dirty="0" err="1" smtClean="0"/>
              <a:t>jhandling</a:t>
            </a:r>
            <a:r>
              <a:rPr lang="sv-SE" dirty="0" smtClean="0"/>
              <a:t> är bra för vissa och dålig för andra. Även svår att bedöma i ”efterhand”.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0789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Hinduism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Att inte skada något levande väsen (</a:t>
            </a:r>
            <a:r>
              <a:rPr lang="sv-SE" dirty="0" err="1"/>
              <a:t>ahimsa</a:t>
            </a:r>
            <a:r>
              <a:rPr lang="sv-SE" dirty="0"/>
              <a:t> = icke-våld)</a:t>
            </a:r>
          </a:p>
          <a:p>
            <a:pPr lvl="0"/>
            <a:r>
              <a:rPr lang="sv-SE" dirty="0"/>
              <a:t>Att inte ljuga</a:t>
            </a:r>
          </a:p>
          <a:p>
            <a:pPr lvl="0"/>
            <a:r>
              <a:rPr lang="sv-SE" dirty="0"/>
              <a:t>Att inte stjäla</a:t>
            </a:r>
          </a:p>
          <a:p>
            <a:pPr lvl="0"/>
            <a:r>
              <a:rPr lang="sv-SE" dirty="0"/>
              <a:t>Att inte leva okyskt </a:t>
            </a:r>
          </a:p>
          <a:p>
            <a:pPr lvl="0"/>
            <a:r>
              <a:rPr lang="sv-SE" dirty="0"/>
              <a:t>Att ha tålamod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894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Buddhism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v-SE" i="1" dirty="0"/>
              <a:t>Att inte döda</a:t>
            </a:r>
            <a:r>
              <a:rPr lang="sv-SE" dirty="0"/>
              <a:t>. Inte avsiktligt döda eller skada något levande väsen. Gäller också onda tankar och ovänligt tal.</a:t>
            </a:r>
          </a:p>
          <a:p>
            <a:pPr lvl="0"/>
            <a:r>
              <a:rPr lang="sv-SE" i="1" dirty="0"/>
              <a:t>Att inte stjäla</a:t>
            </a:r>
            <a:r>
              <a:rPr lang="sv-SE" dirty="0"/>
              <a:t>. Att inte skaffa sig något man inte äger. Riktar sig egentligen mot själva begäret.</a:t>
            </a:r>
          </a:p>
          <a:p>
            <a:pPr lvl="0"/>
            <a:r>
              <a:rPr lang="sv-SE" i="1" dirty="0"/>
              <a:t>Att leva kyskt</a:t>
            </a:r>
            <a:r>
              <a:rPr lang="sv-SE" dirty="0"/>
              <a:t>. Gäller att tygla sin till utsvävningar och njutningar. För gifta: en man håller sig till sin hustru och en kvinna till sin man. Redan tanken på andra strider mot regeln.</a:t>
            </a:r>
          </a:p>
          <a:p>
            <a:pPr lvl="0"/>
            <a:r>
              <a:rPr lang="sv-SE" i="1" dirty="0"/>
              <a:t>Att inte ljuga</a:t>
            </a:r>
            <a:r>
              <a:rPr lang="sv-SE" dirty="0"/>
              <a:t>. Människor ska inte bedra eller förtala varandra. Talet bör präglas av goda tankar.</a:t>
            </a:r>
          </a:p>
          <a:p>
            <a:pPr lvl="0"/>
            <a:r>
              <a:rPr lang="sv-SE" i="1" dirty="0"/>
              <a:t>Att inte använda berusningsmedel.</a:t>
            </a:r>
            <a:r>
              <a:rPr lang="sv-SE" dirty="0"/>
              <a:t> Den som blir berusad kan inte leva medvetet.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956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Judendom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b="1" dirty="0"/>
              <a:t>F</a:t>
            </a:r>
            <a:r>
              <a:rPr lang="sv-SE" b="1" dirty="0" smtClean="0"/>
              <a:t>örhållandet </a:t>
            </a:r>
            <a:r>
              <a:rPr lang="sv-SE" b="1" dirty="0"/>
              <a:t>till Gud</a:t>
            </a:r>
          </a:p>
          <a:p>
            <a:pPr lvl="0"/>
            <a:r>
              <a:rPr lang="sv-SE" dirty="0"/>
              <a:t>Du ska inte ha andra gudar vid sidan av mig</a:t>
            </a:r>
          </a:p>
          <a:p>
            <a:pPr lvl="0"/>
            <a:r>
              <a:rPr lang="sv-SE" dirty="0"/>
              <a:t>Du ska inte missbruka Herrens din Guds namn</a:t>
            </a:r>
          </a:p>
          <a:p>
            <a:pPr lvl="0"/>
            <a:r>
              <a:rPr lang="sv-SE" dirty="0"/>
              <a:t>Tänk på att hålla vilodagen helig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b="1" dirty="0"/>
              <a:t>F</a:t>
            </a:r>
            <a:r>
              <a:rPr lang="sv-SE" b="1" dirty="0" smtClean="0"/>
              <a:t>örhållandet </a:t>
            </a:r>
            <a:r>
              <a:rPr lang="sv-SE" b="1" dirty="0"/>
              <a:t>till medmänniskor (själva ”etiken”)</a:t>
            </a:r>
          </a:p>
          <a:p>
            <a:pPr lvl="0"/>
            <a:r>
              <a:rPr lang="sv-SE" dirty="0"/>
              <a:t>Visa aktning för din far och mor</a:t>
            </a:r>
          </a:p>
          <a:p>
            <a:pPr lvl="0"/>
            <a:r>
              <a:rPr lang="sv-SE" dirty="0"/>
              <a:t>Du ska inte dräpa</a:t>
            </a:r>
          </a:p>
          <a:p>
            <a:pPr lvl="0"/>
            <a:r>
              <a:rPr lang="sv-SE" dirty="0"/>
              <a:t>Du ska inte begå äktenskapsbrott</a:t>
            </a:r>
          </a:p>
          <a:p>
            <a:pPr lvl="0"/>
            <a:r>
              <a:rPr lang="sv-SE" dirty="0"/>
              <a:t>Du ska inte stjäla</a:t>
            </a:r>
          </a:p>
          <a:p>
            <a:pPr lvl="0"/>
            <a:r>
              <a:rPr lang="sv-SE" dirty="0"/>
              <a:t>Du ska inte vittna falskt mot din nästa</a:t>
            </a:r>
          </a:p>
          <a:p>
            <a:pPr lvl="0"/>
            <a:r>
              <a:rPr lang="sv-SE" dirty="0"/>
              <a:t>Du ska inte ha begär till din nästas hus</a:t>
            </a:r>
          </a:p>
          <a:p>
            <a:pPr lvl="0"/>
            <a:r>
              <a:rPr lang="sv-SE" dirty="0"/>
              <a:t>Du ska inte ha begärelse till din nästas hustru </a:t>
            </a:r>
            <a:r>
              <a:rPr lang="sv-SE" dirty="0" smtClean="0"/>
              <a:t>eller något </a:t>
            </a:r>
            <a:r>
              <a:rPr lang="sv-SE" dirty="0"/>
              <a:t>annat som tillhör din nästa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370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äck">
  <a:themeElements>
    <a:clrScheme name="Bläck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Bläck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Bläck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Bläck.thmx</Template>
  <TotalTime>103</TotalTime>
  <Words>817</Words>
  <Application>Microsoft Macintosh PowerPoint</Application>
  <PresentationFormat>Bildspel på skärmen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Bläck</vt:lpstr>
      <vt:lpstr>ETIK</vt:lpstr>
      <vt:lpstr>Konsekvensetik</vt:lpstr>
      <vt:lpstr>Pliktetik</vt:lpstr>
      <vt:lpstr>Dygdetik</vt:lpstr>
      <vt:lpstr>Situationsetik </vt:lpstr>
      <vt:lpstr>Sinnelagsetik</vt:lpstr>
      <vt:lpstr>Hinduism</vt:lpstr>
      <vt:lpstr>Buddhism</vt:lpstr>
      <vt:lpstr>Judendom</vt:lpstr>
      <vt:lpstr>Kristendom</vt:lpstr>
      <vt:lpstr>Islam</vt:lpstr>
      <vt:lpstr>Kom ihåg!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</dc:title>
  <dc:creator>Pedagog</dc:creator>
  <cp:lastModifiedBy>sonia</cp:lastModifiedBy>
  <cp:revision>10</cp:revision>
  <dcterms:created xsi:type="dcterms:W3CDTF">2011-05-09T12:41:09Z</dcterms:created>
  <dcterms:modified xsi:type="dcterms:W3CDTF">2017-03-06T12:19:25Z</dcterms:modified>
</cp:coreProperties>
</file>