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E40922E-DA7D-4D31-AF4E-F9161810B4D4}" type="datetimeFigureOut">
              <a:rPr lang="sv-SE" smtClean="0"/>
              <a:t>2012-11-27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Rektangel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ktangel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ktangel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41E74BA-CC59-4CA3-BA77-885D4A54FC97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922E-DA7D-4D31-AF4E-F9161810B4D4}" type="datetimeFigureOut">
              <a:rPr lang="sv-SE" smtClean="0"/>
              <a:t>2012-11-27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74BA-CC59-4CA3-BA77-885D4A54FC9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922E-DA7D-4D31-AF4E-F9161810B4D4}" type="datetimeFigureOut">
              <a:rPr lang="sv-SE" smtClean="0"/>
              <a:t>2012-11-27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74BA-CC59-4CA3-BA77-885D4A54FC9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40922E-DA7D-4D31-AF4E-F9161810B4D4}" type="datetimeFigureOut">
              <a:rPr lang="sv-SE" smtClean="0"/>
              <a:t>2012-11-27</a:t>
            </a:fld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1E74BA-CC59-4CA3-BA77-885D4A54FC97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E40922E-DA7D-4D31-AF4E-F9161810B4D4}" type="datetimeFigureOut">
              <a:rPr lang="sv-SE" smtClean="0"/>
              <a:t>2012-11-27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v-SE"/>
          </a:p>
        </p:txBody>
      </p:sp>
      <p:sp>
        <p:nvSpPr>
          <p:cNvPr id="9" name="Rektangel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ktangel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41E74BA-CC59-4CA3-BA77-885D4A54FC97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922E-DA7D-4D31-AF4E-F9161810B4D4}" type="datetimeFigureOut">
              <a:rPr lang="sv-SE" smtClean="0"/>
              <a:t>2012-11-27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74BA-CC59-4CA3-BA77-885D4A54FC97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922E-DA7D-4D31-AF4E-F9161810B4D4}" type="datetimeFigureOut">
              <a:rPr lang="sv-SE" smtClean="0"/>
              <a:t>2012-11-27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74BA-CC59-4CA3-BA77-885D4A54FC97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40922E-DA7D-4D31-AF4E-F9161810B4D4}" type="datetimeFigureOut">
              <a:rPr lang="sv-SE" smtClean="0"/>
              <a:t>2012-11-27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1E74BA-CC59-4CA3-BA77-885D4A54FC9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922E-DA7D-4D31-AF4E-F9161810B4D4}" type="datetimeFigureOut">
              <a:rPr lang="sv-SE" smtClean="0"/>
              <a:t>2012-11-27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74BA-CC59-4CA3-BA77-885D4A54FC97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latshållare för innehåll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1" name="Platshållare fö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40922E-DA7D-4D31-AF4E-F9161810B4D4}" type="datetimeFigureOut">
              <a:rPr lang="sv-SE" smtClean="0"/>
              <a:t>2012-11-27</a:t>
            </a:fld>
            <a:endParaRPr lang="sv-SE"/>
          </a:p>
        </p:txBody>
      </p:sp>
      <p:sp>
        <p:nvSpPr>
          <p:cNvPr id="22" name="Platshållare för bild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1E74BA-CC59-4CA3-BA77-885D4A54FC97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Platshållare för sidfo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latshållare fö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40922E-DA7D-4D31-AF4E-F9161810B4D4}" type="datetimeFigureOut">
              <a:rPr lang="sv-SE" smtClean="0"/>
              <a:t>2012-11-27</a:t>
            </a:fld>
            <a:endParaRPr lang="sv-SE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1E74BA-CC59-4CA3-BA77-885D4A54FC97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Platshållare för sidfo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40922E-DA7D-4D31-AF4E-F9161810B4D4}" type="datetimeFigureOut">
              <a:rPr lang="sv-SE" smtClean="0"/>
              <a:t>2012-11-27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Ra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1E74BA-CC59-4CA3-BA77-885D4A54FC97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799692" y="188640"/>
            <a:ext cx="7632848" cy="1728192"/>
          </a:xfrm>
        </p:spPr>
        <p:txBody>
          <a:bodyPr>
            <a:normAutofit/>
          </a:bodyPr>
          <a:lstStyle/>
          <a:p>
            <a:r>
              <a:rPr lang="sv-SE" sz="4800" dirty="0" smtClean="0"/>
              <a:t>Den amerikanska revolutionen</a:t>
            </a:r>
            <a:endParaRPr lang="sv-SE" sz="48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35696" y="1772816"/>
            <a:ext cx="5256584" cy="829816"/>
          </a:xfrm>
        </p:spPr>
        <p:txBody>
          <a:bodyPr>
            <a:normAutofit/>
          </a:bodyPr>
          <a:lstStyle/>
          <a:p>
            <a:r>
              <a:rPr lang="sv-SE" sz="3200" i="1" dirty="0" smtClean="0"/>
              <a:t>1775 – 1783</a:t>
            </a:r>
            <a:endParaRPr lang="sv-SE" sz="32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34" y="2420888"/>
            <a:ext cx="6696744" cy="368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7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Orsaker till revolutionen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/>
          <a:lstStyle/>
          <a:p>
            <a:pPr algn="just"/>
            <a:r>
              <a:rPr lang="sv-SE" dirty="0" smtClean="0"/>
              <a:t>Sjuårskriget mellan England och Frankrike </a:t>
            </a:r>
          </a:p>
          <a:p>
            <a:pPr marL="0" indent="0" algn="just">
              <a:buNone/>
            </a:pPr>
            <a:r>
              <a:rPr lang="sv-SE" dirty="0">
                <a:sym typeface="Wingdings" pitchFamily="2" charset="2"/>
              </a:rPr>
              <a:t>	</a:t>
            </a:r>
            <a:r>
              <a:rPr lang="sv-SE" dirty="0" smtClean="0">
                <a:sym typeface="Wingdings" pitchFamily="2" charset="2"/>
              </a:rPr>
              <a:t>kamp om herraväldet på haven och kolonierna</a:t>
            </a:r>
            <a:endParaRPr lang="sv-SE" dirty="0" smtClean="0"/>
          </a:p>
          <a:p>
            <a:pPr marL="0" indent="0" algn="just">
              <a:buNone/>
            </a:pPr>
            <a:endParaRPr lang="sv-SE" dirty="0" smtClean="0"/>
          </a:p>
          <a:p>
            <a:pPr marL="0" indent="0" algn="just">
              <a:buNone/>
            </a:pPr>
            <a:endParaRPr lang="sv-SE" dirty="0" smtClean="0"/>
          </a:p>
          <a:p>
            <a:pPr algn="just"/>
            <a:r>
              <a:rPr lang="sv-SE" dirty="0" smtClean="0"/>
              <a:t>Ekonomiska orsaker:</a:t>
            </a:r>
          </a:p>
          <a:p>
            <a:pPr marL="0" indent="0" algn="just">
              <a:buNone/>
            </a:pPr>
            <a:r>
              <a:rPr lang="sv-SE" dirty="0"/>
              <a:t>	</a:t>
            </a:r>
            <a:r>
              <a:rPr lang="sv-SE" dirty="0" smtClean="0"/>
              <a:t> </a:t>
            </a:r>
            <a:r>
              <a:rPr lang="sv-SE" dirty="0" smtClean="0">
                <a:sym typeface="Wingdings" pitchFamily="2" charset="2"/>
              </a:rPr>
              <a:t> England nästan ruinerat efter kriget</a:t>
            </a:r>
          </a:p>
          <a:p>
            <a:pPr marL="0" indent="0" algn="just">
              <a:buNone/>
            </a:pPr>
            <a:r>
              <a:rPr lang="sv-SE" dirty="0">
                <a:sym typeface="Wingdings" pitchFamily="2" charset="2"/>
              </a:rPr>
              <a:t>	</a:t>
            </a:r>
            <a:r>
              <a:rPr lang="sv-SE" dirty="0" smtClean="0">
                <a:sym typeface="Wingdings" pitchFamily="2" charset="2"/>
              </a:rPr>
              <a:t>  Kolonierna tvingas betala extra skatt</a:t>
            </a:r>
          </a:p>
          <a:p>
            <a:pPr marL="0" indent="0" algn="just">
              <a:buNone/>
            </a:pPr>
            <a:r>
              <a:rPr lang="sv-SE" dirty="0">
                <a:sym typeface="Wingdings" pitchFamily="2" charset="2"/>
              </a:rPr>
              <a:t>	</a:t>
            </a:r>
            <a:r>
              <a:rPr lang="sv-SE" dirty="0" smtClean="0">
                <a:sym typeface="Wingdings" pitchFamily="2" charset="2"/>
              </a:rPr>
              <a:t>  inför s.k.. </a:t>
            </a:r>
            <a:r>
              <a:rPr lang="sv-SE" i="1" dirty="0" err="1" smtClean="0">
                <a:sym typeface="Wingdings" pitchFamily="2" charset="2"/>
              </a:rPr>
              <a:t>Acts</a:t>
            </a:r>
            <a:r>
              <a:rPr lang="sv-SE" dirty="0" smtClean="0">
                <a:sym typeface="Wingdings" pitchFamily="2" charset="2"/>
              </a:rPr>
              <a:t> som avgör tull och skatt på 	      olika varor t.ex. </a:t>
            </a:r>
            <a:r>
              <a:rPr lang="sv-SE" i="1" dirty="0" smtClean="0">
                <a:sym typeface="Wingdings" pitchFamily="2" charset="2"/>
              </a:rPr>
              <a:t>Stamp </a:t>
            </a:r>
            <a:r>
              <a:rPr lang="sv-SE" i="1" dirty="0" err="1" smtClean="0">
                <a:sym typeface="Wingdings" pitchFamily="2" charset="2"/>
              </a:rPr>
              <a:t>Act</a:t>
            </a:r>
            <a:r>
              <a:rPr lang="sv-SE" i="1" dirty="0" smtClean="0">
                <a:sym typeface="Wingdings" pitchFamily="2" charset="2"/>
              </a:rPr>
              <a:t> </a:t>
            </a:r>
            <a:r>
              <a:rPr lang="sv-SE" dirty="0" smtClean="0">
                <a:sym typeface="Wingdings" pitchFamily="2" charset="2"/>
              </a:rPr>
              <a:t>och </a:t>
            </a:r>
            <a:r>
              <a:rPr lang="sv-SE" i="1" dirty="0" smtClean="0">
                <a:sym typeface="Wingdings" pitchFamily="2" charset="2"/>
              </a:rPr>
              <a:t>Sugar </a:t>
            </a:r>
            <a:r>
              <a:rPr lang="sv-SE" i="1" dirty="0" err="1" smtClean="0">
                <a:sym typeface="Wingdings" pitchFamily="2" charset="2"/>
              </a:rPr>
              <a:t>Act</a:t>
            </a:r>
            <a:endParaRPr lang="sv-SE" i="1" dirty="0" smtClean="0">
              <a:sym typeface="Wingdings" pitchFamily="2" charset="2"/>
            </a:endParaRPr>
          </a:p>
          <a:p>
            <a:pPr marL="0" indent="0" algn="just">
              <a:buNone/>
            </a:pPr>
            <a:endParaRPr lang="sv-SE" dirty="0" smtClean="0">
              <a:sym typeface="Wingdings" pitchFamily="2" charset="2"/>
            </a:endParaRPr>
          </a:p>
          <a:p>
            <a:pPr algn="just"/>
            <a:r>
              <a:rPr lang="sv-SE" dirty="0" smtClean="0">
                <a:sym typeface="Wingdings" pitchFamily="2" charset="2"/>
              </a:rPr>
              <a:t>” No taxation </a:t>
            </a:r>
            <a:r>
              <a:rPr lang="sv-SE" dirty="0" err="1" smtClean="0">
                <a:sym typeface="Wingdings" pitchFamily="2" charset="2"/>
              </a:rPr>
              <a:t>without</a:t>
            </a:r>
            <a:r>
              <a:rPr lang="sv-SE" dirty="0" smtClean="0">
                <a:sym typeface="Wingdings" pitchFamily="2" charset="2"/>
              </a:rPr>
              <a:t> representation ”</a:t>
            </a:r>
          </a:p>
          <a:p>
            <a:pPr marL="0" indent="0">
              <a:buNone/>
            </a:pPr>
            <a:endParaRPr lang="sv-SE" dirty="0">
              <a:sym typeface="Wingdings" pitchFamily="2" charset="2"/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56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THE BOSTON TEA PARTY </a:t>
            </a:r>
            <a:r>
              <a:rPr lang="sv-SE" sz="2400" dirty="0" smtClean="0"/>
              <a:t>(1773)</a:t>
            </a:r>
            <a:endParaRPr lang="sv-SE" sz="2400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136904" cy="4873625"/>
          </a:xfrm>
        </p:spPr>
      </p:pic>
    </p:spTree>
    <p:extLst>
      <p:ext uri="{BB962C8B-B14F-4D97-AF65-F5344CB8AC3E}">
        <p14:creationId xmlns:p14="http://schemas.microsoft.com/office/powerpoint/2010/main" val="42826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sv-SE" b="1" dirty="0" smtClean="0"/>
              <a:t>Revolutionens utveckling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568952" cy="5733256"/>
          </a:xfrm>
        </p:spPr>
        <p:txBody>
          <a:bodyPr>
            <a:normAutofit/>
          </a:bodyPr>
          <a:lstStyle/>
          <a:p>
            <a:pPr algn="just"/>
            <a:r>
              <a:rPr lang="sv-SE" dirty="0" smtClean="0"/>
              <a:t>Kolonierna förklaras sig självständiga 4 juli </a:t>
            </a:r>
            <a:r>
              <a:rPr lang="sv-SE" dirty="0" smtClean="0"/>
              <a:t>1776</a:t>
            </a:r>
          </a:p>
          <a:p>
            <a:pPr marL="365760" lvl="1" indent="0" algn="just">
              <a:buNone/>
            </a:pPr>
            <a:r>
              <a:rPr lang="sv-SE" dirty="0">
                <a:sym typeface="Wingdings" pitchFamily="2" charset="2"/>
              </a:rPr>
              <a:t>	</a:t>
            </a:r>
            <a:r>
              <a:rPr lang="sv-SE" dirty="0" smtClean="0">
                <a:sym typeface="Wingdings" pitchFamily="2" charset="2"/>
              </a:rPr>
              <a:t>		</a:t>
            </a:r>
            <a:r>
              <a:rPr lang="sv-SE" sz="2000" dirty="0" smtClean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sv-SE" sz="2000" dirty="0" smtClean="0">
                <a:sym typeface="Wingdings" pitchFamily="2" charset="2"/>
              </a:rPr>
              <a:t>	De </a:t>
            </a:r>
            <a:r>
              <a:rPr lang="sv-SE" sz="2000" dirty="0" smtClean="0">
                <a:sym typeface="Wingdings" pitchFamily="2" charset="2"/>
              </a:rPr>
              <a:t>fria </a:t>
            </a:r>
            <a:r>
              <a:rPr lang="sv-SE" sz="2000" dirty="0" smtClean="0">
                <a:sym typeface="Wingdings" pitchFamily="2" charset="2"/>
              </a:rPr>
              <a:t>Amerikanska staterna</a:t>
            </a:r>
            <a:endParaRPr lang="sv-SE" sz="2000" dirty="0" smtClean="0">
              <a:sym typeface="Wingdings" pitchFamily="2" charset="2"/>
            </a:endParaRPr>
          </a:p>
          <a:p>
            <a:pPr marL="0" indent="0" algn="just">
              <a:buNone/>
            </a:pPr>
            <a:r>
              <a:rPr lang="sv-SE" sz="2000" dirty="0" smtClean="0">
                <a:sym typeface="Wingdings" pitchFamily="2" charset="2"/>
              </a:rPr>
              <a:t>			</a:t>
            </a:r>
            <a:r>
              <a:rPr lang="sv-SE" sz="2000" dirty="0" smtClean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sv-SE" sz="2000" dirty="0" smtClean="0">
                <a:sym typeface="Wingdings" pitchFamily="2" charset="2"/>
              </a:rPr>
              <a:t>	Mänskliga </a:t>
            </a:r>
            <a:r>
              <a:rPr lang="sv-SE" sz="2000" dirty="0" smtClean="0">
                <a:sym typeface="Wingdings" pitchFamily="2" charset="2"/>
              </a:rPr>
              <a:t>rättigheterna </a:t>
            </a:r>
            <a:r>
              <a:rPr lang="sv-SE" sz="2000" dirty="0" smtClean="0">
                <a:sym typeface="Wingdings" pitchFamily="2" charset="2"/>
              </a:rPr>
              <a:t>i centrum</a:t>
            </a:r>
          </a:p>
          <a:p>
            <a:pPr marL="0" indent="0" algn="just">
              <a:buNone/>
            </a:pPr>
            <a:endParaRPr lang="sv-SE" sz="1900" i="1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sv-SE" sz="1900" i="1" dirty="0" smtClean="0"/>
              <a:t>” </a:t>
            </a:r>
            <a:r>
              <a:rPr lang="sv-SE" sz="1900" i="1" dirty="0"/>
              <a:t>Alla människor är skapade lika, av sin skapare har de utrustats </a:t>
            </a:r>
            <a:r>
              <a:rPr lang="sv-SE" sz="1900" i="1" dirty="0" smtClean="0"/>
              <a:t>med vissa </a:t>
            </a:r>
            <a:r>
              <a:rPr lang="sv-SE" sz="1900" i="1" dirty="0"/>
              <a:t>oförytterliga rättigheter, bland dessa </a:t>
            </a:r>
            <a:r>
              <a:rPr lang="sv-SE" sz="1900" i="1" dirty="0" smtClean="0"/>
              <a:t>märks rätten </a:t>
            </a:r>
            <a:r>
              <a:rPr lang="sv-SE" sz="1900" i="1" dirty="0"/>
              <a:t>till liv, frihet och strävan efter lycka.”</a:t>
            </a:r>
            <a:r>
              <a:rPr lang="sv-SE" sz="1900" dirty="0"/>
              <a:t> </a:t>
            </a:r>
            <a:endParaRPr lang="sv-SE" sz="1900" dirty="0" smtClean="0"/>
          </a:p>
          <a:p>
            <a:pPr marL="0" indent="0" algn="just">
              <a:buNone/>
            </a:pPr>
            <a:endParaRPr lang="sv-SE" sz="1900" dirty="0" smtClean="0">
              <a:sym typeface="Wingdings" pitchFamily="2" charset="2"/>
            </a:endParaRPr>
          </a:p>
          <a:p>
            <a:pPr algn="just"/>
            <a:r>
              <a:rPr lang="sv-SE" dirty="0" smtClean="0">
                <a:sym typeface="Wingdings" pitchFamily="2" charset="2"/>
              </a:rPr>
              <a:t>Självständighetsförklaringen godkänns av alla 13 kolonier </a:t>
            </a:r>
          </a:p>
          <a:p>
            <a:pPr marL="0" indent="0" algn="just">
              <a:buNone/>
            </a:pPr>
            <a:endParaRPr lang="sv-SE" dirty="0" smtClean="0">
              <a:sym typeface="Wingdings" pitchFamily="2" charset="2"/>
            </a:endParaRPr>
          </a:p>
          <a:p>
            <a:pPr algn="just"/>
            <a:r>
              <a:rPr lang="sv-SE" dirty="0" smtClean="0">
                <a:sym typeface="Wingdings" pitchFamily="2" charset="2"/>
              </a:rPr>
              <a:t>Uppror mot britterna under ledning av George Washington</a:t>
            </a:r>
          </a:p>
          <a:p>
            <a:pPr marL="0" indent="0" algn="just">
              <a:buNone/>
            </a:pPr>
            <a:r>
              <a:rPr lang="sv-SE" dirty="0" smtClean="0">
                <a:sym typeface="Wingdings" pitchFamily="2" charset="2"/>
              </a:rPr>
              <a:t>	</a:t>
            </a:r>
            <a:endParaRPr lang="sv-SE" dirty="0"/>
          </a:p>
          <a:p>
            <a:pPr marL="0" indent="0" algn="just">
              <a:buNone/>
            </a:pPr>
            <a:endParaRPr lang="sv-SE" dirty="0" smtClean="0"/>
          </a:p>
          <a:p>
            <a:pPr marL="0" indent="0" algn="just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07301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1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8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931224" cy="6336704"/>
          </a:xfrm>
        </p:spPr>
        <p:txBody>
          <a:bodyPr/>
          <a:lstStyle/>
          <a:p>
            <a:pPr algn="just"/>
            <a:r>
              <a:rPr lang="sv-SE" dirty="0"/>
              <a:t>Får stöd av Frankrike </a:t>
            </a:r>
            <a:r>
              <a:rPr lang="sv-SE" dirty="0">
                <a:sym typeface="Wingdings" pitchFamily="2" charset="2"/>
              </a:rPr>
              <a:t> lyckas besegra britterna 1781</a:t>
            </a:r>
          </a:p>
          <a:p>
            <a:pPr algn="just"/>
            <a:endParaRPr lang="sv-SE" dirty="0" smtClean="0">
              <a:sym typeface="Wingdings" pitchFamily="2" charset="2"/>
            </a:endParaRPr>
          </a:p>
          <a:p>
            <a:pPr algn="just"/>
            <a:endParaRPr lang="sv-SE" dirty="0">
              <a:sym typeface="Wingdings" pitchFamily="2" charset="2"/>
            </a:endParaRPr>
          </a:p>
          <a:p>
            <a:pPr algn="just"/>
            <a:endParaRPr lang="sv-SE" dirty="0" smtClean="0">
              <a:sym typeface="Wingdings" pitchFamily="2" charset="2"/>
            </a:endParaRPr>
          </a:p>
          <a:p>
            <a:pPr algn="just"/>
            <a:endParaRPr lang="sv-SE" dirty="0">
              <a:sym typeface="Wingdings" pitchFamily="2" charset="2"/>
            </a:endParaRPr>
          </a:p>
          <a:p>
            <a:pPr algn="just"/>
            <a:endParaRPr lang="sv-SE" dirty="0" smtClean="0">
              <a:sym typeface="Wingdings" pitchFamily="2" charset="2"/>
            </a:endParaRPr>
          </a:p>
          <a:p>
            <a:pPr algn="just"/>
            <a:endParaRPr lang="sv-SE" dirty="0">
              <a:sym typeface="Wingdings" pitchFamily="2" charset="2"/>
            </a:endParaRPr>
          </a:p>
          <a:p>
            <a:pPr algn="just"/>
            <a:endParaRPr lang="sv-SE" dirty="0" smtClean="0">
              <a:sym typeface="Wingdings" pitchFamily="2" charset="2"/>
            </a:endParaRPr>
          </a:p>
          <a:p>
            <a:pPr algn="just"/>
            <a:endParaRPr lang="sv-SE" dirty="0" smtClean="0">
              <a:sym typeface="Wingdings" pitchFamily="2" charset="2"/>
            </a:endParaRPr>
          </a:p>
          <a:p>
            <a:pPr algn="just"/>
            <a:endParaRPr lang="sv-SE" dirty="0" smtClean="0">
              <a:sym typeface="Wingdings" pitchFamily="2" charset="2"/>
            </a:endParaRPr>
          </a:p>
          <a:p>
            <a:pPr algn="just"/>
            <a:endParaRPr lang="sv-SE" dirty="0">
              <a:sym typeface="Wingdings" pitchFamily="2" charset="2"/>
            </a:endParaRPr>
          </a:p>
          <a:p>
            <a:pPr algn="just"/>
            <a:r>
              <a:rPr lang="sv-SE" dirty="0">
                <a:sym typeface="Wingdings" pitchFamily="2" charset="2"/>
              </a:rPr>
              <a:t>Förklaras självständiga av britterna 1783</a:t>
            </a:r>
          </a:p>
          <a:p>
            <a:pPr marL="0" indent="0" algn="just">
              <a:buNone/>
            </a:pPr>
            <a:endParaRPr lang="sv-SE" dirty="0">
              <a:sym typeface="Wingdings" pitchFamily="2" charset="2"/>
            </a:endParaRPr>
          </a:p>
          <a:p>
            <a:endParaRPr lang="sv-S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0485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36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Efter Revolutionen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r>
              <a:rPr lang="sv-SE" dirty="0">
                <a:sym typeface="Wingdings" pitchFamily="2" charset="2"/>
              </a:rPr>
              <a:t>1789 bildas den nya staten USA </a:t>
            </a:r>
            <a:endParaRPr lang="sv-SE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sv-SE" dirty="0">
                <a:sym typeface="Wingdings" pitchFamily="2" charset="2"/>
              </a:rPr>
              <a:t>	</a:t>
            </a:r>
            <a:r>
              <a:rPr lang="sv-SE" dirty="0" smtClean="0">
                <a:sym typeface="Wingdings" pitchFamily="2" charset="2"/>
              </a:rPr>
              <a:t> </a:t>
            </a:r>
            <a:r>
              <a:rPr lang="sv-SE" dirty="0">
                <a:sym typeface="Wingdings" pitchFamily="2" charset="2"/>
              </a:rPr>
              <a:t>består av de 13 kolonier som gjorde uppror</a:t>
            </a:r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George Washington blir landets första president</a:t>
            </a:r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>
                <a:sym typeface="Wingdings" pitchFamily="2" charset="2"/>
              </a:rPr>
              <a:t>Styret i landet grundar sig på Montesquieus maktdelningslära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59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291264" cy="6285312"/>
          </a:xfrm>
        </p:spPr>
        <p:txBody>
          <a:bodyPr/>
          <a:lstStyle/>
          <a:p>
            <a:pPr algn="just"/>
            <a:r>
              <a:rPr lang="sv-SE" dirty="0"/>
              <a:t>Man antar en grundlag </a:t>
            </a:r>
          </a:p>
          <a:p>
            <a:pPr marL="0" indent="0" algn="just">
              <a:buNone/>
            </a:pPr>
            <a:r>
              <a:rPr lang="sv-SE" dirty="0" smtClean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sv-SE" dirty="0" smtClean="0">
                <a:sym typeface="Wingdings" pitchFamily="2" charset="2"/>
              </a:rPr>
              <a:t> bygger </a:t>
            </a:r>
            <a:r>
              <a:rPr lang="sv-SE" dirty="0">
                <a:sym typeface="Wingdings" pitchFamily="2" charset="2"/>
              </a:rPr>
              <a:t>på tanken om att alla skall </a:t>
            </a:r>
            <a:r>
              <a:rPr lang="sv-SE" dirty="0" smtClean="0">
                <a:sym typeface="Wingdings" pitchFamily="2" charset="2"/>
              </a:rPr>
              <a:t>ha lika </a:t>
            </a:r>
            <a:r>
              <a:rPr lang="sv-SE" dirty="0">
                <a:sym typeface="Wingdings" pitchFamily="2" charset="2"/>
              </a:rPr>
              <a:t>rättigheter </a:t>
            </a:r>
            <a:endParaRPr lang="sv-SE" dirty="0" smtClean="0">
              <a:sym typeface="Wingdings" pitchFamily="2" charset="2"/>
            </a:endParaRPr>
          </a:p>
          <a:p>
            <a:pPr marL="0" indent="0" algn="just">
              <a:buNone/>
            </a:pPr>
            <a:r>
              <a:rPr lang="sv-SE" dirty="0" smtClean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sv-SE" dirty="0" smtClean="0">
                <a:sym typeface="Wingdings" pitchFamily="2" charset="2"/>
              </a:rPr>
              <a:t> världens äldsta grundlag som fortfarande används än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40" y="1700808"/>
            <a:ext cx="727280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56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rspråk">
  <a:themeElements>
    <a:clrScheme name="Burspråk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ursprå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språ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180</TotalTime>
  <Words>75</Words>
  <Application>Microsoft Office PowerPoint</Application>
  <PresentationFormat>Bildspel på skärmen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Burspråk</vt:lpstr>
      <vt:lpstr>Den amerikanska revolutionen</vt:lpstr>
      <vt:lpstr>Orsaker till revolutionen</vt:lpstr>
      <vt:lpstr>THE BOSTON TEA PARTY (1773)</vt:lpstr>
      <vt:lpstr>Revolutionens utveckling</vt:lpstr>
      <vt:lpstr>PowerPoint-presentation</vt:lpstr>
      <vt:lpstr>PowerPoint-presentation</vt:lpstr>
      <vt:lpstr>Efter Revolutionen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amerikanska revolutionen</dc:title>
  <dc:creator>Erna Selimagic</dc:creator>
  <cp:lastModifiedBy>Erna Selimagic</cp:lastModifiedBy>
  <cp:revision>14</cp:revision>
  <dcterms:created xsi:type="dcterms:W3CDTF">2012-11-26T12:45:21Z</dcterms:created>
  <dcterms:modified xsi:type="dcterms:W3CDTF">2012-11-27T13:15:01Z</dcterms:modified>
</cp:coreProperties>
</file>