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57" r:id="rId5"/>
    <p:sldId id="258" r:id="rId6"/>
    <p:sldId id="263" r:id="rId7"/>
    <p:sldId id="259" r:id="rId8"/>
    <p:sldId id="260" r:id="rId9"/>
    <p:sldId id="261" r:id="rId10"/>
    <p:sldId id="265" r:id="rId11"/>
    <p:sldId id="262" r:id="rId12"/>
    <p:sldId id="264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klippt och rundat hör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ätvinklig triangel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ihandsfigu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ihandsfigu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andsfigu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9F12A1-B42A-4BC9-B7FB-096ED96C8214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5C75EE-CD99-483E-967D-34361597D067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2" name="Grup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ihandsfigu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ihandsfigu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latin typeface="Algerian" pitchFamily="82" charset="0"/>
              </a:rPr>
              <a:t>ANTIKENS GREKLAND</a:t>
            </a:r>
            <a:endParaRPr lang="sv-SE" dirty="0">
              <a:latin typeface="Algerian" pitchFamily="82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1472" y="3214686"/>
            <a:ext cx="7854696" cy="1752600"/>
          </a:xfrm>
        </p:spPr>
        <p:txBody>
          <a:bodyPr/>
          <a:lstStyle/>
          <a:p>
            <a:pPr algn="ctr"/>
            <a:r>
              <a:rPr lang="sv-SE" dirty="0" smtClean="0"/>
              <a:t>Historia A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Patriarkaliskt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Författare från 200f.kr:</a:t>
            </a:r>
          </a:p>
          <a:p>
            <a:pPr>
              <a:buNone/>
            </a:pPr>
            <a:r>
              <a:rPr lang="sv-SE" dirty="0" smtClean="0"/>
              <a:t>”</a:t>
            </a:r>
            <a:r>
              <a:rPr lang="sv-SE" i="1" dirty="0" smtClean="0"/>
              <a:t>man uppfostrar alltid en son, även om man är fattig, men en dotter sätter man ut, även om man är rik”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err="1" smtClean="0"/>
              <a:t>Demosthenes</a:t>
            </a:r>
            <a:r>
              <a:rPr lang="sv-SE" dirty="0" smtClean="0"/>
              <a:t>:</a:t>
            </a:r>
          </a:p>
          <a:p>
            <a:pPr>
              <a:buNone/>
            </a:pPr>
            <a:r>
              <a:rPr lang="sv-SE" dirty="0" smtClean="0"/>
              <a:t>” Älskarinnor har vi för vårt nöjes skull, slavinnor för de dagliga bestyren, men hustrur har vi för att föda oss lagliga arvingar och föra troget befäl över våra hem”</a:t>
            </a:r>
          </a:p>
          <a:p>
            <a:pPr>
              <a:buNone/>
            </a:pPr>
            <a:endParaRPr lang="sv-SE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Alexander den store och hellenismen år 334fkr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Alexander erövrar de försvagade grekiska stadsstaterna</a:t>
            </a:r>
          </a:p>
          <a:p>
            <a:r>
              <a:rPr lang="sv-SE" dirty="0" smtClean="0"/>
              <a:t>Erövrar Persien och övertar riket</a:t>
            </a:r>
          </a:p>
          <a:p>
            <a:r>
              <a:rPr lang="sv-SE" dirty="0" smtClean="0"/>
              <a:t>Den grekiska kulturen sprids i de erövrade områdena samtidigt som ett utbyte av idéer sker. Detta kallas Hellenism</a:t>
            </a:r>
          </a:p>
          <a:p>
            <a:r>
              <a:rPr lang="sv-SE" dirty="0" smtClean="0"/>
              <a:t>Alexander dör ung och riket splittras men hellenismen lever kvar</a:t>
            </a:r>
          </a:p>
          <a:p>
            <a:r>
              <a:rPr lang="sv-SE" dirty="0" smtClean="0"/>
              <a:t>Rom erövrar de splittrade rikena ett efter ett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Alexanders rike</a:t>
            </a:r>
            <a:endParaRPr lang="sv-SE" dirty="0"/>
          </a:p>
        </p:txBody>
      </p:sp>
      <p:pic>
        <p:nvPicPr>
          <p:cNvPr id="4" name="Platshållare för innehåll 3" descr="alexand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714620"/>
            <a:ext cx="3771900" cy="2943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Vad är detta?</a:t>
            </a:r>
            <a:endParaRPr lang="sv-SE" dirty="0"/>
          </a:p>
        </p:txBody>
      </p:sp>
      <p:pic>
        <p:nvPicPr>
          <p:cNvPr id="4" name="Platshållare för innehåll 3" descr="800px-Europa-tjurenM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0000" y="2605881"/>
            <a:ext cx="4064000" cy="3048000"/>
          </a:xfrm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 smtClean="0"/>
              <a:t>Myten om Europa</a:t>
            </a:r>
            <a:endParaRPr lang="sv-SE" dirty="0" smtClean="0"/>
          </a:p>
          <a:p>
            <a:pPr>
              <a:buNone/>
            </a:pPr>
            <a:r>
              <a:rPr lang="sv-SE" i="1" dirty="0" smtClean="0"/>
              <a:t>Europa</a:t>
            </a:r>
            <a:r>
              <a:rPr lang="sv-SE" dirty="0" smtClean="0"/>
              <a:t> var dotter till </a:t>
            </a:r>
            <a:r>
              <a:rPr lang="sv-SE" dirty="0" err="1" smtClean="0"/>
              <a:t>Fenciens</a:t>
            </a:r>
            <a:r>
              <a:rPr lang="sv-SE" dirty="0" smtClean="0"/>
              <a:t> kung </a:t>
            </a:r>
            <a:r>
              <a:rPr lang="sv-SE" i="1" dirty="0" err="1" smtClean="0"/>
              <a:t>Agenor</a:t>
            </a:r>
            <a:r>
              <a:rPr lang="sv-SE" i="1" dirty="0" smtClean="0"/>
              <a:t>.</a:t>
            </a:r>
            <a:r>
              <a:rPr lang="sv-SE" dirty="0" smtClean="0"/>
              <a:t> När hon lekte med sina vänner på stranden dök Zeus upp i skepnad som en vacker tjur, och bjöd Europa på en ridtur. Hon hade svårt att stå emot frestelsen. När Europa klivit upp på ryggen begav sig Zeus ut i havet och simmade en hel dag och en hel natt, tills de nådde ön Kreta. </a:t>
            </a:r>
          </a:p>
          <a:p>
            <a:pPr>
              <a:buNone/>
            </a:pPr>
            <a:r>
              <a:rPr lang="sv-SE" dirty="0" smtClean="0"/>
              <a:t>Där förvandlade Zeus sig till en vacker yngling, Europa kunde inte heller motstå honom. Tillsammans fick dom några söner, bland dem den blivande kungen av Kreta, </a:t>
            </a:r>
            <a:r>
              <a:rPr lang="sv-SE" i="1" dirty="0" err="1" smtClean="0"/>
              <a:t>Minos</a:t>
            </a:r>
            <a:r>
              <a:rPr lang="sv-SE" i="1" dirty="0" smtClean="0"/>
              <a:t>.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Hela världsdelen där Zeus och Europa hade landstigit fick, till hennes ära, namnet Europa.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Minoisk högkultur ca 2000fkr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Bronsålderskultur på Kreta</a:t>
            </a:r>
          </a:p>
          <a:p>
            <a:r>
              <a:rPr lang="sv-SE" dirty="0" smtClean="0"/>
              <a:t>Palatset Knossos</a:t>
            </a:r>
          </a:p>
          <a:p>
            <a:r>
              <a:rPr lang="sv-SE" dirty="0" smtClean="0"/>
              <a:t>Tidig form av skrift (ej </a:t>
            </a:r>
            <a:r>
              <a:rPr lang="sv-SE" dirty="0" smtClean="0"/>
              <a:t>helt tolkad</a:t>
            </a:r>
            <a:r>
              <a:rPr lang="sv-SE" dirty="0" smtClean="0"/>
              <a:t>, </a:t>
            </a:r>
            <a:r>
              <a:rPr lang="sv-SE" dirty="0" err="1"/>
              <a:t>L</a:t>
            </a:r>
            <a:r>
              <a:rPr lang="sv-SE" dirty="0" err="1" smtClean="0"/>
              <a:t>inear</a:t>
            </a:r>
            <a:r>
              <a:rPr lang="sv-SE" dirty="0" smtClean="0"/>
              <a:t> </a:t>
            </a:r>
            <a:r>
              <a:rPr lang="sv-SE" dirty="0" smtClean="0"/>
              <a:t>A, men även </a:t>
            </a:r>
            <a:r>
              <a:rPr lang="sv-SE" dirty="0" err="1" smtClean="0"/>
              <a:t>Linear</a:t>
            </a:r>
            <a:r>
              <a:rPr lang="sv-SE" dirty="0" smtClean="0"/>
              <a:t> B som man kan tolka)</a:t>
            </a:r>
          </a:p>
          <a:p>
            <a:r>
              <a:rPr lang="sv-SE" dirty="0" smtClean="0"/>
              <a:t>Kulturen går troligtvis under i samband med en naturkatastrof eller invasion från fastlandet…</a:t>
            </a:r>
          </a:p>
          <a:p>
            <a:r>
              <a:rPr lang="sv-SE" dirty="0" smtClean="0"/>
              <a:t>Kan ha varit ursprunget till myten om Atlantis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Mykensk högkultur ca 1200fkr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Bronsålderskultur på grekiska fastlandet, </a:t>
            </a:r>
            <a:r>
              <a:rPr lang="sv-SE" dirty="0" err="1" smtClean="0"/>
              <a:t>Peloponessos</a:t>
            </a:r>
            <a:endParaRPr lang="sv-SE" dirty="0" smtClean="0"/>
          </a:p>
          <a:p>
            <a:r>
              <a:rPr lang="sv-SE" dirty="0" smtClean="0"/>
              <a:t>Minoiska </a:t>
            </a:r>
            <a:r>
              <a:rPr lang="sv-SE" dirty="0" err="1" smtClean="0"/>
              <a:t>linear</a:t>
            </a:r>
            <a:r>
              <a:rPr lang="sv-SE" dirty="0" smtClean="0"/>
              <a:t> B på lertavlor --&gt; spridning av minoiska kulturen</a:t>
            </a:r>
          </a:p>
          <a:p>
            <a:r>
              <a:rPr lang="sv-SE" dirty="0" smtClean="0"/>
              <a:t>Troligtvis den kultur som inspirerat till Iliaden och Odyssén</a:t>
            </a:r>
          </a:p>
          <a:p>
            <a:r>
              <a:rPr lang="sv-SE" dirty="0" smtClean="0"/>
              <a:t>Konflikt med städer i mindre Asien (Turkiet) om handelsvägarna till Svarta havet (Trojanska kriget)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Linear</a:t>
            </a:r>
            <a:r>
              <a:rPr lang="sv-SE" dirty="0" smtClean="0"/>
              <a:t> A och B</a:t>
            </a:r>
            <a:endParaRPr lang="sv-SE" dirty="0"/>
          </a:p>
        </p:txBody>
      </p:sp>
      <p:pic>
        <p:nvPicPr>
          <p:cNvPr id="4" name="Platshållare för innehåll 3" descr="linear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928802"/>
            <a:ext cx="4456281" cy="4389437"/>
          </a:xfrm>
        </p:spPr>
      </p:pic>
      <p:sp>
        <p:nvSpPr>
          <p:cNvPr id="5" name="textruta 4"/>
          <p:cNvSpPr txBox="1"/>
          <p:nvPr/>
        </p:nvSpPr>
        <p:spPr>
          <a:xfrm>
            <a:off x="5643570" y="221455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Linear</a:t>
            </a:r>
            <a:r>
              <a:rPr lang="sv-SE" dirty="0" smtClean="0"/>
              <a:t> A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5643570" y="53578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Linear</a:t>
            </a:r>
            <a:r>
              <a:rPr lang="sv-SE" dirty="0" smtClean="0"/>
              <a:t> B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Greklands mörka period ca 1050-700fkr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Skriftspråket försvinner – inga källor</a:t>
            </a:r>
          </a:p>
          <a:p>
            <a:r>
              <a:rPr lang="sv-SE" dirty="0" smtClean="0"/>
              <a:t>Troligtvis sker en invasion eller invandring norrifrån (dorerna)</a:t>
            </a:r>
          </a:p>
          <a:p>
            <a:r>
              <a:rPr lang="sv-SE" dirty="0" smtClean="0"/>
              <a:t>Handelsvägar ”försvann” </a:t>
            </a:r>
            <a:r>
              <a:rPr lang="sv-SE" dirty="0" smtClean="0">
                <a:sym typeface="Wingdings"/>
              </a:rPr>
              <a:t> småbyarna fick klara sig själva  Polis (</a:t>
            </a:r>
            <a:r>
              <a:rPr lang="sv-SE" dirty="0" err="1" smtClean="0">
                <a:sym typeface="Wingdings"/>
              </a:rPr>
              <a:t>stadstater</a:t>
            </a:r>
            <a:r>
              <a:rPr lang="sv-SE" dirty="0" smtClean="0">
                <a:sym typeface="Wingdings"/>
              </a:rPr>
              <a:t>) uppstår</a:t>
            </a:r>
          </a:p>
          <a:p>
            <a:r>
              <a:rPr lang="sv-SE" dirty="0" smtClean="0">
                <a:sym typeface="Wingdings"/>
              </a:rPr>
              <a:t>Språk, religion och litteratur gör att Grekerna känner sig som ett ”folk” trots allt</a:t>
            </a:r>
            <a:endParaRPr lang="sv-SE" dirty="0" smtClean="0"/>
          </a:p>
          <a:p>
            <a:r>
              <a:rPr lang="sv-SE" dirty="0" smtClean="0"/>
              <a:t>Fenicierna tar över i östra medelhavsområdet, sprider mellanösterns kultur</a:t>
            </a:r>
          </a:p>
          <a:p>
            <a:r>
              <a:rPr lang="sv-SE" dirty="0" smtClean="0"/>
              <a:t>Feniciernas alfabet sprids, grunden för vårt språk idag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Den arkaiska tiden ca 750-490fkr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Överbefolkning </a:t>
            </a:r>
            <a:r>
              <a:rPr lang="sv-SE" dirty="0" err="1" smtClean="0"/>
              <a:t>pga</a:t>
            </a:r>
            <a:r>
              <a:rPr lang="sv-SE" dirty="0" smtClean="0"/>
              <a:t> begränsad jordbruksmark</a:t>
            </a:r>
          </a:p>
          <a:p>
            <a:r>
              <a:rPr lang="sv-SE" dirty="0" smtClean="0"/>
              <a:t>Städerna växer</a:t>
            </a:r>
          </a:p>
          <a:p>
            <a:r>
              <a:rPr lang="sv-SE" dirty="0" smtClean="0"/>
              <a:t>Övergång från jordbruks till handelsekonomi</a:t>
            </a:r>
          </a:p>
          <a:p>
            <a:r>
              <a:rPr lang="sv-SE" dirty="0" smtClean="0"/>
              <a:t>Grekerna koloniserar stora delar av medelhavsområdet</a:t>
            </a:r>
          </a:p>
          <a:p>
            <a:r>
              <a:rPr lang="sv-SE" dirty="0" smtClean="0"/>
              <a:t>Odlar vin och oliver istället för spannmål</a:t>
            </a:r>
          </a:p>
          <a:p>
            <a:r>
              <a:rPr lang="sv-SE" dirty="0" smtClean="0"/>
              <a:t>Aristokratin uppstår</a:t>
            </a:r>
          </a:p>
          <a:p>
            <a:r>
              <a:rPr lang="sv-SE" dirty="0" smtClean="0"/>
              <a:t>Tyranni ca 600-500fkr</a:t>
            </a:r>
          </a:p>
          <a:p>
            <a:r>
              <a:rPr lang="sv-SE" dirty="0" smtClean="0"/>
              <a:t>Stadsstater i fejd med varandra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Den klassiska tiden ca 490-340fkr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Splittrade grekiska stadsstater enas </a:t>
            </a:r>
            <a:r>
              <a:rPr lang="sv-SE" dirty="0" err="1" smtClean="0"/>
              <a:t>pga</a:t>
            </a:r>
            <a:r>
              <a:rPr lang="sv-SE" dirty="0" smtClean="0"/>
              <a:t> gemensam: religion, språk, mytologi och yttre hot (Persien)</a:t>
            </a:r>
          </a:p>
          <a:p>
            <a:r>
              <a:rPr lang="sv-SE" dirty="0" smtClean="0"/>
              <a:t>Grekerna stoppar persernas invasionsförsök (480fkr, sjöslaget vid salamis)</a:t>
            </a:r>
          </a:p>
          <a:p>
            <a:r>
              <a:rPr lang="sv-SE" dirty="0" smtClean="0"/>
              <a:t>Aten blir den ledande Grekiska staden, stark flotta</a:t>
            </a:r>
          </a:p>
          <a:p>
            <a:r>
              <a:rPr lang="sv-SE" dirty="0" err="1" smtClean="0"/>
              <a:t>Kleisthenes</a:t>
            </a:r>
            <a:r>
              <a:rPr lang="sv-SE" dirty="0" smtClean="0"/>
              <a:t> ”demokrati” runt år 500fkr</a:t>
            </a:r>
          </a:p>
          <a:p>
            <a:r>
              <a:rPr lang="sv-SE" dirty="0" smtClean="0"/>
              <a:t>Skatter till Aten för beskydd</a:t>
            </a:r>
          </a:p>
          <a:p>
            <a:r>
              <a:rPr lang="sv-SE" dirty="0" smtClean="0"/>
              <a:t>Krig mot perserna som man vann</a:t>
            </a:r>
          </a:p>
          <a:p>
            <a:r>
              <a:rPr lang="sv-SE" dirty="0" smtClean="0"/>
              <a:t>Aten i konflikt med Sparta </a:t>
            </a:r>
            <a:r>
              <a:rPr lang="sv-SE" dirty="0" smtClean="0">
                <a:sym typeface="Wingdings" pitchFamily="2" charset="2"/>
              </a:rPr>
              <a:t> inbördeskrig leder till splittring och försvagning, år 404 kapitulerar Aten</a:t>
            </a:r>
          </a:p>
          <a:p>
            <a:r>
              <a:rPr lang="sv-SE" dirty="0" smtClean="0">
                <a:sym typeface="Wingdings" pitchFamily="2" charset="2"/>
              </a:rPr>
              <a:t>400-300 talen ”ett nytt sätt att tänka” 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1498</TotalTime>
  <Words>557</Words>
  <Application>Microsoft Office PowerPoint</Application>
  <PresentationFormat>Bildspel på skärmen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Flöde</vt:lpstr>
      <vt:lpstr>ANTIKENS GREKLAND</vt:lpstr>
      <vt:lpstr>Vad är detta?</vt:lpstr>
      <vt:lpstr>PowerPoint-presentation</vt:lpstr>
      <vt:lpstr>Minoisk högkultur ca 2000fkr</vt:lpstr>
      <vt:lpstr>Mykensk högkultur ca 1200fkr</vt:lpstr>
      <vt:lpstr>Linear A och B</vt:lpstr>
      <vt:lpstr>Greklands mörka period ca 1050-700fkr</vt:lpstr>
      <vt:lpstr>Den arkaiska tiden ca 750-490fkr</vt:lpstr>
      <vt:lpstr>Den klassiska tiden ca 490-340fkr</vt:lpstr>
      <vt:lpstr>Patriarkaliskt</vt:lpstr>
      <vt:lpstr>Alexander den store och hellenismen år 334fkr</vt:lpstr>
      <vt:lpstr>Alexanders rike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ANTIKENS GREKLAND</dc:title>
  <dc:creator>jek1010</dc:creator>
  <cp:lastModifiedBy>Jonas Ekervärn</cp:lastModifiedBy>
  <cp:revision>27</cp:revision>
  <dcterms:created xsi:type="dcterms:W3CDTF">2010-09-17T06:42:38Z</dcterms:created>
  <dcterms:modified xsi:type="dcterms:W3CDTF">2012-09-26T06:09:42Z</dcterms:modified>
</cp:coreProperties>
</file>